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1E1"/>
          </a:solidFill>
        </a:fill>
      </a:tcStyle>
    </a:wholeTbl>
    <a:band2H>
      <a:tcTxStyle b="def" i="def"/>
      <a:tcStyle>
        <a:tcBdr/>
        <a:fill>
          <a:solidFill>
            <a:srgbClr val="EEF1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CE1E1"/>
          </a:solidFill>
        </a:fill>
      </a:tcStyle>
    </a:wholeTbl>
    <a:band2H>
      <a:tcTxStyle b="def" i="def"/>
      <a:tcStyle>
        <a:tcBdr/>
        <a:fill>
          <a:solidFill>
            <a:srgbClr val="EEF1F1"/>
          </a:solidFill>
        </a:fill>
      </a:tcStyle>
    </a:band2H>
    <a:firstCol>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EEE7283C-3CF3-47DC-8721-378D4A62B228}" styleName="">
    <a:tblBg/>
    <a:wholeTbl>
      <a:tcTxStyle b="off"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FDAD3"/>
          </a:solidFill>
        </a:fill>
      </a:tcStyle>
    </a:wholeTbl>
    <a:band2H>
      <a:tcTxStyle b="def" i="def"/>
      <a:tcStyle>
        <a:tcBdr/>
        <a:fill>
          <a:solidFill>
            <a:srgbClr val="F0EDEA"/>
          </a:solidFill>
        </a:fill>
      </a:tcStyle>
    </a:band2H>
    <a:firstCol>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CF821DB8-F4EB-4A41-A1BA-3FCAFE7338EE}" styleName="">
    <a:tblBg/>
    <a:wholeTbl>
      <a:tcTxStyle b="off"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8D1D1"/>
          </a:solidFill>
        </a:fill>
      </a:tcStyle>
    </a:wholeTbl>
    <a:band2H>
      <a:tcTxStyle b="def" i="def"/>
      <a:tcStyle>
        <a:tcBdr/>
        <a:fill>
          <a:solidFill>
            <a:srgbClr val="EDE9E9"/>
          </a:solidFill>
        </a:fill>
      </a:tcStyle>
    </a:band2H>
    <a:firstCol>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33BA23B1-9221-436E-865A-0063620EA4FD}" styleName="">
    <a:tblBg/>
    <a:wholeTbl>
      <a:tcTxStyle b="off" i="off">
        <a:font>
          <a:latin typeface="Helvetica"/>
          <a:ea typeface="Helvetica"/>
          <a:cs typeface="Helvetic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000000"/>
          </a:solidFill>
        </a:fill>
      </a:tcStyle>
    </a:band2H>
    <a:firstCol>
      <a:tcTxStyle b="on" i="off">
        <a:font>
          <a:latin typeface="Helvetica"/>
          <a:ea typeface="Helvetica"/>
          <a:cs typeface="Helvetic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a:ea typeface="Helvetica"/>
          <a:cs typeface="Helvetic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
          <a:latin typeface="Helvetica"/>
          <a:ea typeface="Helvetica"/>
          <a:cs typeface="Helvetica"/>
        </a:font>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Franklin Gothic Book"/>
      </a:defRPr>
    </a:lvl1pPr>
    <a:lvl2pPr indent="228600" latinLnBrk="0">
      <a:defRPr sz="1200">
        <a:latin typeface="+mn-lt"/>
        <a:ea typeface="+mn-ea"/>
        <a:cs typeface="+mn-cs"/>
        <a:sym typeface="Franklin Gothic Book"/>
      </a:defRPr>
    </a:lvl2pPr>
    <a:lvl3pPr indent="457200" latinLnBrk="0">
      <a:defRPr sz="1200">
        <a:latin typeface="+mn-lt"/>
        <a:ea typeface="+mn-ea"/>
        <a:cs typeface="+mn-cs"/>
        <a:sym typeface="Franklin Gothic Book"/>
      </a:defRPr>
    </a:lvl3pPr>
    <a:lvl4pPr indent="685800" latinLnBrk="0">
      <a:defRPr sz="1200">
        <a:latin typeface="+mn-lt"/>
        <a:ea typeface="+mn-ea"/>
        <a:cs typeface="+mn-cs"/>
        <a:sym typeface="Franklin Gothic Book"/>
      </a:defRPr>
    </a:lvl4pPr>
    <a:lvl5pPr indent="914400" latinLnBrk="0">
      <a:defRPr sz="1200">
        <a:latin typeface="+mn-lt"/>
        <a:ea typeface="+mn-ea"/>
        <a:cs typeface="+mn-cs"/>
        <a:sym typeface="Franklin Gothic Book"/>
      </a:defRPr>
    </a:lvl5pPr>
    <a:lvl6pPr indent="1143000" latinLnBrk="0">
      <a:defRPr sz="1200">
        <a:latin typeface="+mn-lt"/>
        <a:ea typeface="+mn-ea"/>
        <a:cs typeface="+mn-cs"/>
        <a:sym typeface="Franklin Gothic Book"/>
      </a:defRPr>
    </a:lvl6pPr>
    <a:lvl7pPr indent="1371600" latinLnBrk="0">
      <a:defRPr sz="1200">
        <a:latin typeface="+mn-lt"/>
        <a:ea typeface="+mn-ea"/>
        <a:cs typeface="+mn-cs"/>
        <a:sym typeface="Franklin Gothic Book"/>
      </a:defRPr>
    </a:lvl7pPr>
    <a:lvl8pPr indent="1600200" latinLnBrk="0">
      <a:defRPr sz="1200">
        <a:latin typeface="+mn-lt"/>
        <a:ea typeface="+mn-ea"/>
        <a:cs typeface="+mn-cs"/>
        <a:sym typeface="Franklin Gothic Book"/>
      </a:defRPr>
    </a:lvl8pPr>
    <a:lvl9pPr indent="1828800" latinLnBrk="0">
      <a:defRPr sz="1200">
        <a:latin typeface="+mn-lt"/>
        <a:ea typeface="+mn-ea"/>
        <a:cs typeface="+mn-cs"/>
        <a:sym typeface="Franklin Gothic Book"/>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4" name="Rectangle 4"/>
          <p:cNvSpPr/>
          <p:nvPr/>
        </p:nvSpPr>
        <p:spPr>
          <a:xfrm>
            <a:off x="0" y="0"/>
            <a:ext cx="12192000" cy="6858000"/>
          </a:xfrm>
          <a:prstGeom prst="rect">
            <a:avLst/>
          </a:prstGeom>
          <a:solidFill>
            <a:srgbClr val="595959"/>
          </a:solidFill>
          <a:ln w="12700">
            <a:miter lim="400000"/>
          </a:ln>
        </p:spPr>
        <p:txBody>
          <a:bodyPr lIns="45718" tIns="45718" rIns="45718" bIns="45718" anchor="ctr"/>
          <a:lstStyle/>
          <a:p>
            <a:pPr algn="ctr">
              <a:defRPr>
                <a:solidFill>
                  <a:srgbClr val="FFFFFF"/>
                </a:solidFill>
                <a:latin typeface="+mn-lt"/>
                <a:ea typeface="+mn-ea"/>
                <a:cs typeface="+mn-cs"/>
                <a:sym typeface="Franklin Gothic Book"/>
              </a:defRPr>
            </a:pPr>
          </a:p>
        </p:txBody>
      </p:sp>
      <p:sp>
        <p:nvSpPr>
          <p:cNvPr id="15" name="Rectangle 9"/>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8" tIns="45718" rIns="45718" bIns="45718"/>
          <a:lstStyle/>
          <a:p>
            <a:pPr>
              <a:defRPr>
                <a:latin typeface="+mn-lt"/>
                <a:ea typeface="+mn-ea"/>
                <a:cs typeface="+mn-cs"/>
                <a:sym typeface="Franklin Gothic Book"/>
              </a:defRPr>
            </a:pPr>
          </a:p>
        </p:txBody>
      </p:sp>
      <p:sp>
        <p:nvSpPr>
          <p:cNvPr id="16" name="Rectangle 10"/>
          <p:cNvSpPr/>
          <p:nvPr/>
        </p:nvSpPr>
        <p:spPr>
          <a:xfrm>
            <a:off x="1447800" y="1411614"/>
            <a:ext cx="9296401" cy="4034772"/>
          </a:xfrm>
          <a:prstGeom prst="rect">
            <a:avLst/>
          </a:prstGeom>
          <a:ln w="6350" cap="sq">
            <a:solidFill>
              <a:srgbClr val="404040"/>
            </a:solidFill>
            <a:miter/>
          </a:ln>
        </p:spPr>
        <p:txBody>
          <a:bodyPr lIns="45718" tIns="45718" rIns="45718" bIns="45718"/>
          <a:lstStyle/>
          <a:p>
            <a:pPr>
              <a:defRPr>
                <a:latin typeface="+mn-lt"/>
                <a:ea typeface="+mn-ea"/>
                <a:cs typeface="+mn-cs"/>
                <a:sym typeface="Franklin Gothic Book"/>
              </a:defRPr>
            </a:pPr>
          </a:p>
        </p:txBody>
      </p:sp>
      <p:sp>
        <p:nvSpPr>
          <p:cNvPr id="17" name="Rectangle 14"/>
          <p:cNvSpPr/>
          <p:nvPr/>
        </p:nvSpPr>
        <p:spPr>
          <a:xfrm>
            <a:off x="5135879" y="1267729"/>
            <a:ext cx="1920241" cy="731523"/>
          </a:xfrm>
          <a:prstGeom prst="rect">
            <a:avLst/>
          </a:prstGeom>
          <a:solidFill>
            <a:schemeClr val="accent1"/>
          </a:solidFill>
          <a:ln w="12700">
            <a:miter lim="400000"/>
          </a:ln>
        </p:spPr>
        <p:txBody>
          <a:bodyPr lIns="45718" tIns="45718" rIns="45718" bIns="45718"/>
          <a:lstStyle/>
          <a:p>
            <a:pPr>
              <a:defRPr>
                <a:latin typeface="+mn-lt"/>
                <a:ea typeface="+mn-ea"/>
                <a:cs typeface="+mn-cs"/>
                <a:sym typeface="Franklin Gothic Book"/>
              </a:defRPr>
            </a:pPr>
          </a:p>
        </p:txBody>
      </p:sp>
      <p:grpSp>
        <p:nvGrpSpPr>
          <p:cNvPr id="21" name="Group 6"/>
          <p:cNvGrpSpPr/>
          <p:nvPr/>
        </p:nvGrpSpPr>
        <p:grpSpPr>
          <a:xfrm>
            <a:off x="5250178" y="1267728"/>
            <a:ext cx="1691645" cy="615937"/>
            <a:chOff x="0" y="0"/>
            <a:chExt cx="1691644" cy="615936"/>
          </a:xfrm>
        </p:grpSpPr>
        <p:sp>
          <p:nvSpPr>
            <p:cNvPr id="18" name="Straight Connector 16"/>
            <p:cNvSpPr/>
            <p:nvPr/>
          </p:nvSpPr>
          <p:spPr>
            <a:xfrm flipH="1">
              <a:off x="-1" y="-1"/>
              <a:ext cx="2" cy="612650"/>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pPr/>
            </a:p>
          </p:txBody>
        </p:sp>
        <p:sp>
          <p:nvSpPr>
            <p:cNvPr id="19" name="Straight Connector 17"/>
            <p:cNvSpPr/>
            <p:nvPr/>
          </p:nvSpPr>
          <p:spPr>
            <a:xfrm>
              <a:off x="1691642" y="-1"/>
              <a:ext cx="2" cy="612650"/>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pPr/>
            </a:p>
          </p:txBody>
        </p:sp>
        <p:sp>
          <p:nvSpPr>
            <p:cNvPr id="20" name="Straight Connector 18"/>
            <p:cNvSpPr/>
            <p:nvPr/>
          </p:nvSpPr>
          <p:spPr>
            <a:xfrm>
              <a:off x="-1" y="615935"/>
              <a:ext cx="1691644" cy="1"/>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pPr/>
            </a:p>
          </p:txBody>
        </p:sp>
      </p:grpSp>
      <p:sp>
        <p:nvSpPr>
          <p:cNvPr id="22" name="Title Text"/>
          <p:cNvSpPr txBox="1"/>
          <p:nvPr>
            <p:ph type="title"/>
          </p:nvPr>
        </p:nvSpPr>
        <p:spPr>
          <a:xfrm>
            <a:off x="1629103" y="2244830"/>
            <a:ext cx="8933796" cy="2437234"/>
          </a:xfrm>
          <a:prstGeom prst="rect">
            <a:avLst/>
          </a:prstGeom>
        </p:spPr>
        <p:txBody>
          <a:bodyPr/>
          <a:lstStyle>
            <a:lvl1pPr algn="ctr">
              <a:lnSpc>
                <a:spcPct val="83000"/>
              </a:lnSpc>
              <a:defRPr cap="all" spc="-100" sz="6800">
                <a:latin typeface="Century Schoolbook"/>
                <a:ea typeface="Century Schoolbook"/>
                <a:cs typeface="Century Schoolbook"/>
                <a:sym typeface="Century Schoolbook"/>
              </a:defRPr>
            </a:lvl1pPr>
          </a:lstStyle>
          <a:p>
            <a:pPr/>
            <a:r>
              <a:t>Title Text</a:t>
            </a:r>
          </a:p>
        </p:txBody>
      </p:sp>
      <p:sp>
        <p:nvSpPr>
          <p:cNvPr id="23" name="Body Level One…"/>
          <p:cNvSpPr txBox="1"/>
          <p:nvPr>
            <p:ph type="body" sz="quarter" idx="1"/>
          </p:nvPr>
        </p:nvSpPr>
        <p:spPr>
          <a:xfrm>
            <a:off x="1629099" y="4682061"/>
            <a:ext cx="8936848" cy="457203"/>
          </a:xfrm>
          <a:prstGeom prst="rect">
            <a:avLst/>
          </a:prstGeom>
        </p:spPr>
        <p:txBody>
          <a:bodyPr/>
          <a:lstStyle>
            <a:lvl1pPr marL="0" indent="0" algn="ctr">
              <a:spcBef>
                <a:spcPts val="0"/>
              </a:spcBef>
              <a:buClrTx/>
              <a:buSzTx/>
              <a:buFontTx/>
              <a:buNone/>
              <a:defRPr spc="80" sz="1800">
                <a:solidFill>
                  <a:srgbClr val="0D0D0D"/>
                </a:solidFill>
              </a:defRPr>
            </a:lvl1pPr>
            <a:lvl2pPr marL="0" indent="0" algn="ctr">
              <a:spcBef>
                <a:spcPts val="0"/>
              </a:spcBef>
              <a:buClrTx/>
              <a:buSzTx/>
              <a:buFontTx/>
              <a:buNone/>
              <a:defRPr spc="80" sz="1800">
                <a:solidFill>
                  <a:srgbClr val="0D0D0D"/>
                </a:solidFill>
              </a:defRPr>
            </a:lvl2pPr>
            <a:lvl3pPr marL="0" indent="0" algn="ctr">
              <a:spcBef>
                <a:spcPts val="0"/>
              </a:spcBef>
              <a:buClrTx/>
              <a:buSzTx/>
              <a:buFontTx/>
              <a:buNone/>
              <a:defRPr spc="80" sz="1800">
                <a:solidFill>
                  <a:srgbClr val="0D0D0D"/>
                </a:solidFill>
              </a:defRPr>
            </a:lvl3pPr>
            <a:lvl4pPr marL="0" indent="0" algn="ctr">
              <a:spcBef>
                <a:spcPts val="0"/>
              </a:spcBef>
              <a:buClrTx/>
              <a:buSzTx/>
              <a:buFontTx/>
              <a:buNone/>
              <a:defRPr spc="80" sz="1800">
                <a:solidFill>
                  <a:srgbClr val="0D0D0D"/>
                </a:solidFill>
              </a:defRPr>
            </a:lvl4pPr>
            <a:lvl5pPr marL="0" indent="0" algn="ctr">
              <a:spcBef>
                <a:spcPts val="0"/>
              </a:spcBef>
              <a:buClrTx/>
              <a:buSzTx/>
              <a:buFontTx/>
              <a:buNone/>
              <a:defRPr spc="80" sz="1800">
                <a:solidFill>
                  <a:srgbClr val="0D0D0D"/>
                </a:solidFill>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xfrm>
            <a:off x="10317538" y="5165727"/>
            <a:ext cx="245363" cy="240283"/>
          </a:xfrm>
          <a:prstGeom prst="rect">
            <a:avLst/>
          </a:prstGeom>
        </p:spPr>
        <p:txBody>
          <a:bodyPr/>
          <a:lstStyle>
            <a:lvl1pPr>
              <a:defRPr>
                <a:solidFill>
                  <a:srgbClr val="262626"/>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120" name="Rectangle 9"/>
          <p:cNvSpPr/>
          <p:nvPr/>
        </p:nvSpPr>
        <p:spPr>
          <a:xfrm>
            <a:off x="8119870" y="237744"/>
            <a:ext cx="3826598" cy="6382512"/>
          </a:xfrm>
          <a:prstGeom prst="rect">
            <a:avLst/>
          </a:prstGeom>
          <a:solidFill>
            <a:srgbClr val="D9D9D9">
              <a:alpha val="60000"/>
            </a:srgbClr>
          </a:solidFill>
          <a:ln w="12700">
            <a:miter lim="400000"/>
          </a:ln>
        </p:spPr>
        <p:txBody>
          <a:bodyPr lIns="45718" tIns="45718" rIns="45718" bIns="45718"/>
          <a:lstStyle/>
          <a:p>
            <a:pPr>
              <a:defRPr>
                <a:latin typeface="+mn-lt"/>
                <a:ea typeface="+mn-ea"/>
                <a:cs typeface="+mn-cs"/>
                <a:sym typeface="Franklin Gothic Book"/>
              </a:defRPr>
            </a:pPr>
          </a:p>
        </p:txBody>
      </p:sp>
      <p:sp>
        <p:nvSpPr>
          <p:cNvPr id="121" name="Rectangle 12"/>
          <p:cNvSpPr/>
          <p:nvPr/>
        </p:nvSpPr>
        <p:spPr>
          <a:xfrm>
            <a:off x="8254658" y="374902"/>
            <a:ext cx="3557016" cy="6108196"/>
          </a:xfrm>
          <a:prstGeom prst="rect">
            <a:avLst/>
          </a:prstGeom>
          <a:ln w="6350" cap="sq">
            <a:solidFill>
              <a:srgbClr val="404040"/>
            </a:solidFill>
            <a:miter/>
          </a:ln>
        </p:spPr>
        <p:txBody>
          <a:bodyPr lIns="45718" tIns="45718" rIns="45718" bIns="45718"/>
          <a:lstStyle/>
          <a:p>
            <a:pPr>
              <a:defRPr>
                <a:latin typeface="+mn-lt"/>
                <a:ea typeface="+mn-ea"/>
                <a:cs typeface="+mn-cs"/>
                <a:sym typeface="Franklin Gothic Book"/>
              </a:defRPr>
            </a:pPr>
          </a:p>
        </p:txBody>
      </p:sp>
      <p:sp>
        <p:nvSpPr>
          <p:cNvPr id="122" name="Title Text"/>
          <p:cNvSpPr txBox="1"/>
          <p:nvPr>
            <p:ph type="title"/>
          </p:nvPr>
        </p:nvSpPr>
        <p:spPr>
          <a:xfrm>
            <a:off x="8458200" y="607390"/>
            <a:ext cx="3161964" cy="1645923"/>
          </a:xfrm>
          <a:prstGeom prst="rect">
            <a:avLst/>
          </a:prstGeom>
        </p:spPr>
        <p:txBody>
          <a:bodyPr anchor="b"/>
          <a:lstStyle>
            <a:lvl1pPr>
              <a:lnSpc>
                <a:spcPct val="100000"/>
              </a:lnSpc>
              <a:defRPr sz="3200">
                <a:solidFill>
                  <a:srgbClr val="000000"/>
                </a:solidFill>
                <a:latin typeface="Century Schoolbook"/>
                <a:ea typeface="Century Schoolbook"/>
                <a:cs typeface="Century Schoolbook"/>
                <a:sym typeface="Century Schoolbook"/>
              </a:defRPr>
            </a:lvl1pPr>
          </a:lstStyle>
          <a:p>
            <a:pPr/>
            <a:r>
              <a:t>Title Text</a:t>
            </a:r>
          </a:p>
        </p:txBody>
      </p:sp>
      <p:sp>
        <p:nvSpPr>
          <p:cNvPr id="123" name="Body Level One…"/>
          <p:cNvSpPr txBox="1"/>
          <p:nvPr>
            <p:ph type="body" idx="1"/>
          </p:nvPr>
        </p:nvSpPr>
        <p:spPr>
          <a:xfrm>
            <a:off x="685800" y="609600"/>
            <a:ext cx="6858000" cy="5334000"/>
          </a:xfrm>
          <a:prstGeom prst="rect">
            <a:avLst/>
          </a:prstGeom>
        </p:spPr>
        <p:txBody>
          <a:bodyPr/>
          <a:lstStyle>
            <a:lvl1pPr>
              <a:defRPr sz="1900"/>
            </a:lvl1pPr>
            <a:lvl2pPr marL="491490" indent="-217170">
              <a:defRPr sz="1900"/>
            </a:lvl2pPr>
            <a:lvl3pPr marL="796834" indent="-248194">
              <a:defRPr sz="1900"/>
            </a:lvl3pPr>
            <a:lvl4pPr marL="1071153" indent="-248193">
              <a:defRPr sz="1900"/>
            </a:lvl4pPr>
            <a:lvl5pPr marL="1345473" indent="-248194">
              <a:defRPr sz="1900"/>
            </a:lvl5pPr>
          </a:lstStyle>
          <a:p>
            <a:pPr/>
            <a:r>
              <a:t>Body Level One</a:t>
            </a:r>
          </a:p>
          <a:p>
            <a:pPr lvl="1"/>
            <a:r>
              <a:t>Body Level Two</a:t>
            </a:r>
          </a:p>
          <a:p>
            <a:pPr lvl="2"/>
            <a:r>
              <a:t>Body Level Three</a:t>
            </a:r>
          </a:p>
          <a:p>
            <a:pPr lvl="3"/>
            <a:r>
              <a:t>Body Level Four</a:t>
            </a:r>
          </a:p>
          <a:p>
            <a:pPr lvl="4"/>
            <a:r>
              <a:t>Body Level Five</a:t>
            </a:r>
          </a:p>
        </p:txBody>
      </p:sp>
      <p:sp>
        <p:nvSpPr>
          <p:cNvPr id="124" name="Text Placeholder 3"/>
          <p:cNvSpPr/>
          <p:nvPr>
            <p:ph type="body" sz="quarter" idx="21"/>
          </p:nvPr>
        </p:nvSpPr>
        <p:spPr>
          <a:xfrm>
            <a:off x="8458200" y="2336800"/>
            <a:ext cx="3161964" cy="3606800"/>
          </a:xfrm>
          <a:prstGeom prst="rect">
            <a:avLst/>
          </a:prstGeom>
        </p:spPr>
        <p:txBody>
          <a:bodyPr/>
          <a:lstStyle/>
          <a:p>
            <a:pPr/>
          </a:p>
        </p:txBody>
      </p:sp>
      <p:sp>
        <p:nvSpPr>
          <p:cNvPr id="125" name="Slide Number"/>
          <p:cNvSpPr txBox="1"/>
          <p:nvPr>
            <p:ph type="sldNum" sz="quarter" idx="2"/>
          </p:nvPr>
        </p:nvSpPr>
        <p:spPr>
          <a:xfrm>
            <a:off x="11374801" y="6160517"/>
            <a:ext cx="245363" cy="240284"/>
          </a:xfrm>
          <a:prstGeom prst="rect">
            <a:avLst/>
          </a:prstGeom>
        </p:spPr>
        <p:txBody>
          <a:bodyPr/>
          <a:lstStyle>
            <a:lvl1pPr>
              <a:defRPr>
                <a:solidFill>
                  <a:srgbClr val="262626"/>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32" name="Rectangle 10"/>
          <p:cNvSpPr/>
          <p:nvPr/>
        </p:nvSpPr>
        <p:spPr>
          <a:xfrm>
            <a:off x="8119870" y="237744"/>
            <a:ext cx="3826598" cy="6382512"/>
          </a:xfrm>
          <a:prstGeom prst="rect">
            <a:avLst/>
          </a:prstGeom>
          <a:solidFill>
            <a:srgbClr val="D9D9D9">
              <a:alpha val="60000"/>
            </a:srgbClr>
          </a:solidFill>
          <a:ln w="12700">
            <a:miter lim="400000"/>
          </a:ln>
        </p:spPr>
        <p:txBody>
          <a:bodyPr lIns="45718" tIns="45718" rIns="45718" bIns="45718"/>
          <a:lstStyle/>
          <a:p>
            <a:pPr>
              <a:defRPr>
                <a:latin typeface="+mn-lt"/>
                <a:ea typeface="+mn-ea"/>
                <a:cs typeface="+mn-cs"/>
                <a:sym typeface="Franklin Gothic Book"/>
              </a:defRPr>
            </a:pPr>
          </a:p>
        </p:txBody>
      </p:sp>
      <p:sp>
        <p:nvSpPr>
          <p:cNvPr id="133" name="Picture Placeholder 2"/>
          <p:cNvSpPr/>
          <p:nvPr>
            <p:ph type="pic" idx="21"/>
          </p:nvPr>
        </p:nvSpPr>
        <p:spPr>
          <a:xfrm>
            <a:off x="228599" y="237742"/>
            <a:ext cx="7696201" cy="6382515"/>
          </a:xfrm>
          <a:prstGeom prst="rect">
            <a:avLst/>
          </a:prstGeom>
        </p:spPr>
        <p:txBody>
          <a:bodyPr lIns="91439" tIns="45719" rIns="91439" bIns="45719">
            <a:noAutofit/>
          </a:bodyPr>
          <a:lstStyle/>
          <a:p>
            <a:pPr/>
          </a:p>
        </p:txBody>
      </p:sp>
      <p:sp>
        <p:nvSpPr>
          <p:cNvPr id="134" name="Rectangle 11"/>
          <p:cNvSpPr/>
          <p:nvPr/>
        </p:nvSpPr>
        <p:spPr>
          <a:xfrm>
            <a:off x="8254658" y="374902"/>
            <a:ext cx="3557016" cy="6108196"/>
          </a:xfrm>
          <a:prstGeom prst="rect">
            <a:avLst/>
          </a:prstGeom>
          <a:ln w="6350" cap="sq">
            <a:solidFill>
              <a:srgbClr val="404040"/>
            </a:solidFill>
            <a:miter/>
          </a:ln>
        </p:spPr>
        <p:txBody>
          <a:bodyPr lIns="45718" tIns="45718" rIns="45718" bIns="45718"/>
          <a:lstStyle/>
          <a:p>
            <a:pPr>
              <a:defRPr>
                <a:latin typeface="+mn-lt"/>
                <a:ea typeface="+mn-ea"/>
                <a:cs typeface="+mn-cs"/>
                <a:sym typeface="Franklin Gothic Book"/>
              </a:defRPr>
            </a:pPr>
          </a:p>
        </p:txBody>
      </p:sp>
      <p:sp>
        <p:nvSpPr>
          <p:cNvPr id="135" name="Title Text"/>
          <p:cNvSpPr txBox="1"/>
          <p:nvPr>
            <p:ph type="title"/>
          </p:nvPr>
        </p:nvSpPr>
        <p:spPr>
          <a:xfrm>
            <a:off x="8477250" y="603504"/>
            <a:ext cx="3144774" cy="1645922"/>
          </a:xfrm>
          <a:prstGeom prst="rect">
            <a:avLst/>
          </a:prstGeom>
        </p:spPr>
        <p:txBody>
          <a:bodyPr anchor="b"/>
          <a:lstStyle>
            <a:lvl1pPr>
              <a:lnSpc>
                <a:spcPct val="100000"/>
              </a:lnSpc>
              <a:defRPr sz="3200">
                <a:solidFill>
                  <a:srgbClr val="000000"/>
                </a:solidFill>
                <a:latin typeface="Century Schoolbook"/>
                <a:ea typeface="Century Schoolbook"/>
                <a:cs typeface="Century Schoolbook"/>
                <a:sym typeface="Century Schoolbook"/>
              </a:defRPr>
            </a:lvl1pPr>
          </a:lstStyle>
          <a:p>
            <a:pPr/>
            <a:r>
              <a:t>Title Text</a:t>
            </a:r>
          </a:p>
        </p:txBody>
      </p:sp>
      <p:sp>
        <p:nvSpPr>
          <p:cNvPr id="136" name="Body Level One…"/>
          <p:cNvSpPr txBox="1"/>
          <p:nvPr>
            <p:ph type="body" sz="quarter" idx="1"/>
          </p:nvPr>
        </p:nvSpPr>
        <p:spPr>
          <a:xfrm>
            <a:off x="8477250" y="2386583"/>
            <a:ext cx="3144774" cy="3511299"/>
          </a:xfrm>
          <a:prstGeom prst="rect">
            <a:avLst/>
          </a:prstGeom>
        </p:spPr>
        <p:txBody>
          <a:bodyPr/>
          <a:lstStyle>
            <a:lvl1pPr marL="0" indent="0">
              <a:spcBef>
                <a:spcPts val="800"/>
              </a:spcBef>
              <a:buClrTx/>
              <a:buSzTx/>
              <a:buFontTx/>
              <a:buNone/>
              <a:defRPr sz="1800"/>
            </a:lvl1pPr>
            <a:lvl2pPr marL="0" indent="0">
              <a:spcBef>
                <a:spcPts val="800"/>
              </a:spcBef>
              <a:buClrTx/>
              <a:buSzTx/>
              <a:buFontTx/>
              <a:buNone/>
              <a:defRPr sz="1800"/>
            </a:lvl2pPr>
            <a:lvl3pPr marL="0" indent="0">
              <a:spcBef>
                <a:spcPts val="800"/>
              </a:spcBef>
              <a:buClrTx/>
              <a:buSzTx/>
              <a:buFontTx/>
              <a:buNone/>
              <a:defRPr sz="1800"/>
            </a:lvl3pPr>
            <a:lvl4pPr marL="0" indent="0">
              <a:spcBef>
                <a:spcPts val="800"/>
              </a:spcBef>
              <a:buClrTx/>
              <a:buSzTx/>
              <a:buFontTx/>
              <a:buNone/>
              <a:defRPr sz="1800"/>
            </a:lvl4pPr>
            <a:lvl5pPr marL="0" indent="0">
              <a:spcBef>
                <a:spcPts val="800"/>
              </a:spcBef>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11376661" y="6160517"/>
            <a:ext cx="245363" cy="24028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0">
    <p:bg>
      <p:bgPr>
        <a:solidFill>
          <a:srgbClr val="000000"/>
        </a:solidFill>
      </p:bgPr>
    </p:bg>
    <p:spTree>
      <p:nvGrpSpPr>
        <p:cNvPr id="1" name=""/>
        <p:cNvGrpSpPr/>
        <p:nvPr/>
      </p:nvGrpSpPr>
      <p:grpSpPr>
        <a:xfrm>
          <a:off x="0" y="0"/>
          <a:ext cx="0" cy="0"/>
          <a:chOff x="0" y="0"/>
          <a:chExt cx="0" cy="0"/>
        </a:xfrm>
      </p:grpSpPr>
      <p:sp>
        <p:nvSpPr>
          <p:cNvPr id="31" name="Rectangle 4"/>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Franklin Gothic Book"/>
              </a:defRPr>
            </a:pPr>
          </a:p>
        </p:txBody>
      </p:sp>
      <p:sp>
        <p:nvSpPr>
          <p:cNvPr id="32" name="Rectangle 9"/>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8" tIns="45718" rIns="45718" bIns="45718"/>
          <a:lstStyle/>
          <a:p>
            <a:pPr>
              <a:defRPr>
                <a:solidFill>
                  <a:srgbClr val="FFFFFF"/>
                </a:solidFill>
                <a:latin typeface="+mn-lt"/>
                <a:ea typeface="+mn-ea"/>
                <a:cs typeface="+mn-cs"/>
                <a:sym typeface="Franklin Gothic Book"/>
              </a:defRPr>
            </a:pPr>
          </a:p>
        </p:txBody>
      </p:sp>
      <p:sp>
        <p:nvSpPr>
          <p:cNvPr id="33" name="Rectangle 10"/>
          <p:cNvSpPr/>
          <p:nvPr/>
        </p:nvSpPr>
        <p:spPr>
          <a:xfrm>
            <a:off x="1447800" y="1411614"/>
            <a:ext cx="9296401" cy="4034772"/>
          </a:xfrm>
          <a:prstGeom prst="rect">
            <a:avLst/>
          </a:prstGeom>
          <a:ln w="6350" cap="sq">
            <a:solidFill>
              <a:srgbClr val="FFFFFF"/>
            </a:solidFill>
            <a:miter/>
          </a:ln>
        </p:spPr>
        <p:txBody>
          <a:bodyPr lIns="45718" tIns="45718" rIns="45718" bIns="45718"/>
          <a:lstStyle/>
          <a:p>
            <a:pPr>
              <a:defRPr>
                <a:solidFill>
                  <a:srgbClr val="FFFFFF"/>
                </a:solidFill>
                <a:latin typeface="+mn-lt"/>
                <a:ea typeface="+mn-ea"/>
                <a:cs typeface="+mn-cs"/>
                <a:sym typeface="Franklin Gothic Book"/>
              </a:defRPr>
            </a:pPr>
          </a:p>
        </p:txBody>
      </p:sp>
      <p:sp>
        <p:nvSpPr>
          <p:cNvPr id="34" name="Rectangle 14"/>
          <p:cNvSpPr/>
          <p:nvPr/>
        </p:nvSpPr>
        <p:spPr>
          <a:xfrm>
            <a:off x="5135879" y="1267729"/>
            <a:ext cx="1920241" cy="731523"/>
          </a:xfrm>
          <a:prstGeom prst="rect">
            <a:avLst/>
          </a:prstGeom>
          <a:solidFill>
            <a:schemeClr val="accent1"/>
          </a:solidFill>
          <a:ln w="12700">
            <a:miter lim="400000"/>
          </a:ln>
        </p:spPr>
        <p:txBody>
          <a:bodyPr lIns="45718" tIns="45718" rIns="45718" bIns="45718"/>
          <a:lstStyle/>
          <a:p>
            <a:pPr>
              <a:defRPr>
                <a:solidFill>
                  <a:srgbClr val="FFFFFF"/>
                </a:solidFill>
                <a:latin typeface="+mn-lt"/>
                <a:ea typeface="+mn-ea"/>
                <a:cs typeface="+mn-cs"/>
                <a:sym typeface="Franklin Gothic Book"/>
              </a:defRPr>
            </a:pPr>
          </a:p>
        </p:txBody>
      </p:sp>
      <p:grpSp>
        <p:nvGrpSpPr>
          <p:cNvPr id="38" name="Group 6"/>
          <p:cNvGrpSpPr/>
          <p:nvPr/>
        </p:nvGrpSpPr>
        <p:grpSpPr>
          <a:xfrm>
            <a:off x="5250178" y="1267728"/>
            <a:ext cx="1691645" cy="615937"/>
            <a:chOff x="0" y="0"/>
            <a:chExt cx="1691644" cy="615936"/>
          </a:xfrm>
        </p:grpSpPr>
        <p:sp>
          <p:nvSpPr>
            <p:cNvPr id="35" name="Straight Connector 16"/>
            <p:cNvSpPr/>
            <p:nvPr/>
          </p:nvSpPr>
          <p:spPr>
            <a:xfrm flipH="1">
              <a:off x="-1" y="-1"/>
              <a:ext cx="2" cy="612650"/>
            </a:xfrm>
            <a:prstGeom prst="line">
              <a:avLst/>
            </a:prstGeom>
            <a:solidFill>
              <a:srgbClr val="FFFFFF"/>
            </a:solidFill>
            <a:ln w="6350" cap="flat">
              <a:solidFill>
                <a:srgbClr val="FFFFFF"/>
              </a:solidFill>
              <a:prstDash val="solid"/>
              <a:miter lim="800000"/>
            </a:ln>
            <a:effectLst/>
          </p:spPr>
          <p:txBody>
            <a:bodyPr wrap="square" lIns="45718" tIns="45718" rIns="45718" bIns="45718" numCol="1" anchor="t">
              <a:noAutofit/>
            </a:bodyPr>
            <a:lstStyle/>
            <a:p>
              <a:pPr/>
            </a:p>
          </p:txBody>
        </p:sp>
        <p:sp>
          <p:nvSpPr>
            <p:cNvPr id="36" name="Straight Connector 17"/>
            <p:cNvSpPr/>
            <p:nvPr/>
          </p:nvSpPr>
          <p:spPr>
            <a:xfrm>
              <a:off x="1691642" y="-1"/>
              <a:ext cx="2" cy="612650"/>
            </a:xfrm>
            <a:prstGeom prst="line">
              <a:avLst/>
            </a:prstGeom>
            <a:solidFill>
              <a:srgbClr val="FFFFFF"/>
            </a:solidFill>
            <a:ln w="6350" cap="flat">
              <a:solidFill>
                <a:srgbClr val="FFFFFF"/>
              </a:solidFill>
              <a:prstDash val="solid"/>
              <a:miter lim="800000"/>
            </a:ln>
            <a:effectLst/>
          </p:spPr>
          <p:txBody>
            <a:bodyPr wrap="square" lIns="45718" tIns="45718" rIns="45718" bIns="45718" numCol="1" anchor="t">
              <a:noAutofit/>
            </a:bodyPr>
            <a:lstStyle/>
            <a:p>
              <a:pPr/>
            </a:p>
          </p:txBody>
        </p:sp>
        <p:sp>
          <p:nvSpPr>
            <p:cNvPr id="37" name="Straight Connector 18"/>
            <p:cNvSpPr/>
            <p:nvPr/>
          </p:nvSpPr>
          <p:spPr>
            <a:xfrm>
              <a:off x="-1" y="615935"/>
              <a:ext cx="1691644" cy="1"/>
            </a:xfrm>
            <a:prstGeom prst="line">
              <a:avLst/>
            </a:prstGeom>
            <a:solidFill>
              <a:srgbClr val="FFFFFF"/>
            </a:solidFill>
            <a:ln w="6350" cap="flat">
              <a:solidFill>
                <a:srgbClr val="FFFFFF"/>
              </a:solidFill>
              <a:prstDash val="solid"/>
              <a:miter lim="800000"/>
            </a:ln>
            <a:effectLst/>
          </p:spPr>
          <p:txBody>
            <a:bodyPr wrap="square" lIns="45718" tIns="45718" rIns="45718" bIns="45718" numCol="1" anchor="t">
              <a:noAutofit/>
            </a:bodyPr>
            <a:lstStyle/>
            <a:p>
              <a:pPr/>
            </a:p>
          </p:txBody>
        </p:sp>
      </p:grpSp>
      <p:sp>
        <p:nvSpPr>
          <p:cNvPr id="39" name="Title Text"/>
          <p:cNvSpPr txBox="1"/>
          <p:nvPr>
            <p:ph type="title"/>
          </p:nvPr>
        </p:nvSpPr>
        <p:spPr>
          <a:xfrm>
            <a:off x="1629103" y="2244830"/>
            <a:ext cx="8933796" cy="2437234"/>
          </a:xfrm>
          <a:prstGeom prst="rect">
            <a:avLst/>
          </a:prstGeom>
        </p:spPr>
        <p:txBody>
          <a:bodyPr/>
          <a:lstStyle>
            <a:lvl1pPr algn="ctr">
              <a:lnSpc>
                <a:spcPct val="83000"/>
              </a:lnSpc>
              <a:defRPr cap="all" spc="-100" sz="6800">
                <a:solidFill>
                  <a:srgbClr val="FFFFFF"/>
                </a:solidFill>
                <a:latin typeface="Century Schoolbook"/>
                <a:ea typeface="Century Schoolbook"/>
                <a:cs typeface="Century Schoolbook"/>
                <a:sym typeface="Century Schoolbook"/>
              </a:defRPr>
            </a:lvl1pPr>
          </a:lstStyle>
          <a:p>
            <a:pPr/>
            <a:r>
              <a:t>Title Text</a:t>
            </a:r>
          </a:p>
        </p:txBody>
      </p:sp>
      <p:sp>
        <p:nvSpPr>
          <p:cNvPr id="40" name="Body Level One…"/>
          <p:cNvSpPr txBox="1"/>
          <p:nvPr>
            <p:ph type="body" sz="quarter" idx="1"/>
          </p:nvPr>
        </p:nvSpPr>
        <p:spPr>
          <a:xfrm>
            <a:off x="1629099" y="4682061"/>
            <a:ext cx="8936848" cy="457203"/>
          </a:xfrm>
          <a:prstGeom prst="rect">
            <a:avLst/>
          </a:prstGeom>
        </p:spPr>
        <p:txBody>
          <a:bodyPr/>
          <a:lstStyle>
            <a:lvl1pPr marL="0" indent="0" algn="ctr">
              <a:spcBef>
                <a:spcPts val="0"/>
              </a:spcBef>
              <a:buClrTx/>
              <a:buSzTx/>
              <a:buFontTx/>
              <a:buNone/>
              <a:defRPr spc="80" sz="1800">
                <a:solidFill>
                  <a:srgbClr val="FFFFFF"/>
                </a:solidFill>
              </a:defRPr>
            </a:lvl1pPr>
            <a:lvl2pPr marL="0" indent="0" algn="ctr">
              <a:spcBef>
                <a:spcPts val="0"/>
              </a:spcBef>
              <a:buClrTx/>
              <a:buSzTx/>
              <a:buFontTx/>
              <a:buNone/>
              <a:defRPr spc="80" sz="1800">
                <a:solidFill>
                  <a:srgbClr val="FFFFFF"/>
                </a:solidFill>
              </a:defRPr>
            </a:lvl2pPr>
            <a:lvl3pPr marL="0" indent="0" algn="ctr">
              <a:spcBef>
                <a:spcPts val="0"/>
              </a:spcBef>
              <a:buClrTx/>
              <a:buSzTx/>
              <a:buFontTx/>
              <a:buNone/>
              <a:defRPr spc="80" sz="1800">
                <a:solidFill>
                  <a:srgbClr val="FFFFFF"/>
                </a:solidFill>
              </a:defRPr>
            </a:lvl3pPr>
            <a:lvl4pPr marL="0" indent="0" algn="ctr">
              <a:spcBef>
                <a:spcPts val="0"/>
              </a:spcBef>
              <a:buClrTx/>
              <a:buSzTx/>
              <a:buFontTx/>
              <a:buNone/>
              <a:defRPr spc="80" sz="1800">
                <a:solidFill>
                  <a:srgbClr val="FFFFFF"/>
                </a:solidFill>
              </a:defRPr>
            </a:lvl4pPr>
            <a:lvl5pPr marL="0" indent="0" algn="ctr">
              <a:spcBef>
                <a:spcPts val="0"/>
              </a:spcBef>
              <a:buClrTx/>
              <a:buSzTx/>
              <a:buFontTx/>
              <a:buNone/>
              <a:defRPr spc="80"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10317538" y="5165727"/>
            <a:ext cx="245363" cy="240283"/>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0">
    <p:bg>
      <p:bgPr>
        <a:solidFill>
          <a:srgbClr val="000000"/>
        </a:solidFill>
      </p:bgPr>
    </p:bg>
    <p:spTree>
      <p:nvGrpSpPr>
        <p:cNvPr id="1" name=""/>
        <p:cNvGrpSpPr/>
        <p:nvPr/>
      </p:nvGrpSpPr>
      <p:grpSpPr>
        <a:xfrm>
          <a:off x="0" y="0"/>
          <a:ext cx="0" cy="0"/>
          <a:chOff x="0" y="0"/>
          <a:chExt cx="0" cy="0"/>
        </a:xfrm>
      </p:grpSpPr>
      <p:sp>
        <p:nvSpPr>
          <p:cNvPr id="57" name="Rectangle 8"/>
          <p:cNvSpPr/>
          <p:nvPr/>
        </p:nvSpPr>
        <p:spPr>
          <a:xfrm>
            <a:off x="0" y="0"/>
            <a:ext cx="12192000" cy="6858000"/>
          </a:xfrm>
          <a:prstGeom prst="rect">
            <a:avLst/>
          </a:prstGeom>
          <a:solidFill>
            <a:srgbClr val="000000"/>
          </a:solidFill>
          <a:ln w="12700">
            <a:miter lim="400000"/>
          </a:ln>
        </p:spPr>
        <p:txBody>
          <a:bodyPr lIns="45718" tIns="45718" rIns="45718" bIns="45718" anchor="ctr"/>
          <a:lstStyle/>
          <a:p>
            <a:pPr algn="ctr">
              <a:defRPr>
                <a:solidFill>
                  <a:srgbClr val="FFFFFF"/>
                </a:solidFill>
                <a:latin typeface="+mn-lt"/>
                <a:ea typeface="+mn-ea"/>
                <a:cs typeface="+mn-cs"/>
                <a:sym typeface="Franklin Gothic Book"/>
              </a:defRPr>
            </a:pPr>
          </a:p>
        </p:txBody>
      </p:sp>
      <p:sp>
        <p:nvSpPr>
          <p:cNvPr id="58" name="Rectangle 6"/>
          <p:cNvSpPr/>
          <p:nvPr/>
        </p:nvSpPr>
        <p:spPr>
          <a:xfrm>
            <a:off x="234694" y="237744"/>
            <a:ext cx="11722612" cy="6382512"/>
          </a:xfrm>
          <a:prstGeom prst="rect">
            <a:avLst/>
          </a:prstGeom>
          <a:solidFill>
            <a:srgbClr val="000000">
              <a:alpha val="60000"/>
            </a:srgbClr>
          </a:solidFill>
          <a:ln w="12700">
            <a:miter lim="400000"/>
          </a:ln>
        </p:spPr>
        <p:txBody>
          <a:bodyPr lIns="45718" tIns="45718" rIns="45718" bIns="45718"/>
          <a:lstStyle/>
          <a:p>
            <a:pPr>
              <a:defRPr>
                <a:solidFill>
                  <a:srgbClr val="FFFFFF"/>
                </a:solidFill>
                <a:latin typeface="+mn-lt"/>
                <a:ea typeface="+mn-ea"/>
                <a:cs typeface="+mn-cs"/>
                <a:sym typeface="Franklin Gothic Book"/>
              </a:defRPr>
            </a:pPr>
          </a:p>
        </p:txBody>
      </p:sp>
      <p:sp>
        <p:nvSpPr>
          <p:cNvPr id="59" name="Rectangle 7"/>
          <p:cNvSpPr/>
          <p:nvPr/>
        </p:nvSpPr>
        <p:spPr>
          <a:xfrm>
            <a:off x="371854" y="374902"/>
            <a:ext cx="11448292" cy="6108196"/>
          </a:xfrm>
          <a:prstGeom prst="rect">
            <a:avLst/>
          </a:prstGeom>
          <a:ln w="6350" cap="sq">
            <a:solidFill>
              <a:srgbClr val="FFFFFF"/>
            </a:solidFill>
            <a:miter/>
          </a:ln>
        </p:spPr>
        <p:txBody>
          <a:bodyPr lIns="45718" tIns="45718" rIns="45718" bIns="45718"/>
          <a:lstStyle/>
          <a:p>
            <a:pPr>
              <a:defRPr>
                <a:solidFill>
                  <a:srgbClr val="FFFFFF"/>
                </a:solidFill>
                <a:latin typeface="+mn-lt"/>
                <a:ea typeface="+mn-ea"/>
                <a:cs typeface="+mn-cs"/>
                <a:sym typeface="Franklin Gothic Book"/>
              </a:defRPr>
            </a:pPr>
          </a:p>
        </p:txBody>
      </p:sp>
      <p:sp>
        <p:nvSpPr>
          <p:cNvPr id="60" name="Title Text"/>
          <p:cNvSpPr txBox="1"/>
          <p:nvPr>
            <p:ph type="title"/>
          </p:nvPr>
        </p:nvSpPr>
        <p:spPr>
          <a:prstGeom prst="rect">
            <a:avLst/>
          </a:prstGeom>
        </p:spPr>
        <p:txBody>
          <a:bodyPr/>
          <a:lstStyle>
            <a:lvl1pPr>
              <a:defRPr sz="4200">
                <a:solidFill>
                  <a:srgbClr val="FFFFFF"/>
                </a:solidFill>
                <a:latin typeface="Century Schoolbook"/>
                <a:ea typeface="Century Schoolbook"/>
                <a:cs typeface="Century Schoolbook"/>
                <a:sym typeface="Century Schoolbook"/>
              </a:defRPr>
            </a:lvl1pPr>
          </a:lstStyle>
          <a:p>
            <a:pPr/>
            <a:r>
              <a:t>Title Text</a:t>
            </a:r>
          </a:p>
        </p:txBody>
      </p:sp>
      <p:sp>
        <p:nvSpPr>
          <p:cNvPr id="61" name="Body Level One…"/>
          <p:cNvSpPr txBox="1"/>
          <p:nvPr>
            <p:ph type="body" idx="1"/>
          </p:nvPr>
        </p:nvSpPr>
        <p:spPr>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6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69" name="Rectangle 14"/>
          <p:cNvSpPr/>
          <p:nvPr/>
        </p:nvSpPr>
        <p:spPr>
          <a:xfrm>
            <a:off x="0" y="0"/>
            <a:ext cx="12192000" cy="6858000"/>
          </a:xfrm>
          <a:prstGeom prst="rect">
            <a:avLst/>
          </a:prstGeom>
          <a:solidFill>
            <a:srgbClr val="595959"/>
          </a:solidFill>
          <a:ln w="12700">
            <a:miter lim="400000"/>
          </a:ln>
        </p:spPr>
        <p:txBody>
          <a:bodyPr lIns="45718" tIns="45718" rIns="45718" bIns="45718" anchor="ctr"/>
          <a:lstStyle/>
          <a:p>
            <a:pPr algn="ctr">
              <a:defRPr>
                <a:solidFill>
                  <a:srgbClr val="FFFFFF"/>
                </a:solidFill>
                <a:latin typeface="+mn-lt"/>
                <a:ea typeface="+mn-ea"/>
                <a:cs typeface="+mn-cs"/>
                <a:sym typeface="Franklin Gothic Book"/>
              </a:defRPr>
            </a:pPr>
          </a:p>
        </p:txBody>
      </p:sp>
      <p:sp>
        <p:nvSpPr>
          <p:cNvPr id="70" name="Rectangle 22"/>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8" tIns="45718" rIns="45718" bIns="45718"/>
          <a:lstStyle/>
          <a:p>
            <a:pPr>
              <a:defRPr>
                <a:latin typeface="+mn-lt"/>
                <a:ea typeface="+mn-ea"/>
                <a:cs typeface="+mn-cs"/>
                <a:sym typeface="Franklin Gothic Book"/>
              </a:defRPr>
            </a:pPr>
          </a:p>
        </p:txBody>
      </p:sp>
      <p:sp>
        <p:nvSpPr>
          <p:cNvPr id="71" name="Rectangle 23"/>
          <p:cNvSpPr/>
          <p:nvPr/>
        </p:nvSpPr>
        <p:spPr>
          <a:xfrm>
            <a:off x="1447800" y="1411614"/>
            <a:ext cx="9296401" cy="4034772"/>
          </a:xfrm>
          <a:prstGeom prst="rect">
            <a:avLst/>
          </a:prstGeom>
          <a:ln w="6350" cap="sq">
            <a:solidFill>
              <a:srgbClr val="404040"/>
            </a:solidFill>
            <a:miter/>
          </a:ln>
        </p:spPr>
        <p:txBody>
          <a:bodyPr lIns="45718" tIns="45718" rIns="45718" bIns="45718"/>
          <a:lstStyle/>
          <a:p>
            <a:pPr>
              <a:defRPr>
                <a:latin typeface="+mn-lt"/>
                <a:ea typeface="+mn-ea"/>
                <a:cs typeface="+mn-cs"/>
                <a:sym typeface="Franklin Gothic Book"/>
              </a:defRPr>
            </a:pPr>
          </a:p>
        </p:txBody>
      </p:sp>
      <p:sp>
        <p:nvSpPr>
          <p:cNvPr id="72" name="Rectangle 29"/>
          <p:cNvSpPr/>
          <p:nvPr/>
        </p:nvSpPr>
        <p:spPr>
          <a:xfrm>
            <a:off x="5135879" y="1267729"/>
            <a:ext cx="1920241" cy="731523"/>
          </a:xfrm>
          <a:prstGeom prst="rect">
            <a:avLst/>
          </a:prstGeom>
          <a:solidFill>
            <a:schemeClr val="accent2"/>
          </a:solidFill>
          <a:ln w="12700">
            <a:miter lim="400000"/>
          </a:ln>
        </p:spPr>
        <p:txBody>
          <a:bodyPr lIns="45718" tIns="45718" rIns="45718" bIns="45718"/>
          <a:lstStyle/>
          <a:p>
            <a:pPr>
              <a:defRPr>
                <a:latin typeface="+mn-lt"/>
                <a:ea typeface="+mn-ea"/>
                <a:cs typeface="+mn-cs"/>
                <a:sym typeface="Franklin Gothic Book"/>
              </a:defRPr>
            </a:pPr>
          </a:p>
        </p:txBody>
      </p:sp>
      <p:sp>
        <p:nvSpPr>
          <p:cNvPr id="73" name="Title Text"/>
          <p:cNvSpPr txBox="1"/>
          <p:nvPr>
            <p:ph type="title"/>
          </p:nvPr>
        </p:nvSpPr>
        <p:spPr>
          <a:xfrm>
            <a:off x="1629155" y="2275165"/>
            <a:ext cx="8933691" cy="2406895"/>
          </a:xfrm>
          <a:prstGeom prst="rect">
            <a:avLst/>
          </a:prstGeom>
        </p:spPr>
        <p:txBody>
          <a:bodyPr/>
          <a:lstStyle>
            <a:lvl1pPr algn="ctr">
              <a:lnSpc>
                <a:spcPct val="83000"/>
              </a:lnSpc>
              <a:defRPr cap="all" spc="-100" sz="6800">
                <a:latin typeface="Century Schoolbook"/>
                <a:ea typeface="Century Schoolbook"/>
                <a:cs typeface="Century Schoolbook"/>
                <a:sym typeface="Century Schoolbook"/>
              </a:defRPr>
            </a:lvl1pPr>
          </a:lstStyle>
          <a:p>
            <a:pPr/>
            <a:r>
              <a:t>Title Text</a:t>
            </a:r>
          </a:p>
        </p:txBody>
      </p:sp>
      <p:grpSp>
        <p:nvGrpSpPr>
          <p:cNvPr id="77" name="Group 15"/>
          <p:cNvGrpSpPr/>
          <p:nvPr/>
        </p:nvGrpSpPr>
        <p:grpSpPr>
          <a:xfrm>
            <a:off x="5250178" y="1267728"/>
            <a:ext cx="1691645" cy="615937"/>
            <a:chOff x="0" y="0"/>
            <a:chExt cx="1691644" cy="615936"/>
          </a:xfrm>
        </p:grpSpPr>
        <p:sp>
          <p:nvSpPr>
            <p:cNvPr id="74" name="Straight Connector 16"/>
            <p:cNvSpPr/>
            <p:nvPr/>
          </p:nvSpPr>
          <p:spPr>
            <a:xfrm flipH="1">
              <a:off x="-1" y="-1"/>
              <a:ext cx="2" cy="612650"/>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pPr/>
            </a:p>
          </p:txBody>
        </p:sp>
        <p:sp>
          <p:nvSpPr>
            <p:cNvPr id="75" name="Straight Connector 17"/>
            <p:cNvSpPr/>
            <p:nvPr/>
          </p:nvSpPr>
          <p:spPr>
            <a:xfrm>
              <a:off x="1691642" y="-1"/>
              <a:ext cx="2" cy="612650"/>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pPr/>
            </a:p>
          </p:txBody>
        </p:sp>
        <p:sp>
          <p:nvSpPr>
            <p:cNvPr id="76" name="Straight Connector 18"/>
            <p:cNvSpPr/>
            <p:nvPr/>
          </p:nvSpPr>
          <p:spPr>
            <a:xfrm>
              <a:off x="-1" y="615935"/>
              <a:ext cx="1691644" cy="1"/>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pPr/>
            </a:p>
          </p:txBody>
        </p:sp>
      </p:grpSp>
      <p:sp>
        <p:nvSpPr>
          <p:cNvPr id="78" name="Body Level One…"/>
          <p:cNvSpPr txBox="1"/>
          <p:nvPr>
            <p:ph type="body" sz="quarter" idx="1"/>
          </p:nvPr>
        </p:nvSpPr>
        <p:spPr>
          <a:xfrm>
            <a:off x="1629155" y="4682061"/>
            <a:ext cx="8939786" cy="457202"/>
          </a:xfrm>
          <a:prstGeom prst="rect">
            <a:avLst/>
          </a:prstGeom>
        </p:spPr>
        <p:txBody>
          <a:bodyPr/>
          <a:lstStyle>
            <a:lvl1pPr marL="0" indent="0" algn="ctr">
              <a:buClrTx/>
              <a:buSzTx/>
              <a:buFontTx/>
              <a:buNone/>
              <a:tabLst>
                <a:tab pos="2628900" algn="l"/>
              </a:tabLst>
              <a:defRPr sz="1800">
                <a:solidFill>
                  <a:srgbClr val="0D0D0D"/>
                </a:solidFill>
              </a:defRPr>
            </a:lvl1pPr>
            <a:lvl2pPr marL="0" indent="0" algn="ctr">
              <a:buClrTx/>
              <a:buSzTx/>
              <a:buFontTx/>
              <a:buNone/>
              <a:tabLst>
                <a:tab pos="2628900" algn="l"/>
              </a:tabLst>
              <a:defRPr sz="1800">
                <a:solidFill>
                  <a:srgbClr val="0D0D0D"/>
                </a:solidFill>
              </a:defRPr>
            </a:lvl2pPr>
            <a:lvl3pPr marL="0" indent="0" algn="ctr">
              <a:buClrTx/>
              <a:buSzTx/>
              <a:buFontTx/>
              <a:buNone/>
              <a:tabLst>
                <a:tab pos="2628900" algn="l"/>
              </a:tabLst>
              <a:defRPr sz="1800">
                <a:solidFill>
                  <a:srgbClr val="0D0D0D"/>
                </a:solidFill>
              </a:defRPr>
            </a:lvl3pPr>
            <a:lvl4pPr marL="0" indent="0" algn="ctr">
              <a:buClrTx/>
              <a:buSzTx/>
              <a:buFontTx/>
              <a:buNone/>
              <a:tabLst>
                <a:tab pos="2628900" algn="l"/>
              </a:tabLst>
              <a:defRPr sz="1800">
                <a:solidFill>
                  <a:srgbClr val="0D0D0D"/>
                </a:solidFill>
              </a:defRPr>
            </a:lvl4pPr>
            <a:lvl5pPr marL="0" indent="0" algn="ctr">
              <a:buClrTx/>
              <a:buSzTx/>
              <a:buFontTx/>
              <a:buNone/>
              <a:tabLst>
                <a:tab pos="2628900" algn="l"/>
              </a:tabLst>
              <a:defRPr sz="1800">
                <a:solidFill>
                  <a:srgbClr val="0D0D0D"/>
                </a:solidFill>
              </a:defRPr>
            </a:lvl5pPr>
          </a:lstStyle>
          <a:p>
            <a:pPr/>
            <a:r>
              <a:t>Body Level One</a:t>
            </a:r>
          </a:p>
          <a:p>
            <a:pPr lvl="1"/>
            <a:r>
              <a:t>Body Level Two</a:t>
            </a:r>
          </a:p>
          <a:p>
            <a:pPr lvl="2"/>
            <a:r>
              <a:t>Body Level Three</a:t>
            </a:r>
          </a:p>
          <a:p>
            <a:pPr lvl="3"/>
            <a:r>
              <a:t>Body Level Four</a:t>
            </a:r>
          </a:p>
          <a:p>
            <a:pPr lvl="4"/>
            <a:r>
              <a:t>Body Level Five</a:t>
            </a:r>
          </a:p>
        </p:txBody>
      </p:sp>
      <p:sp>
        <p:nvSpPr>
          <p:cNvPr id="79" name="Slide Number"/>
          <p:cNvSpPr txBox="1"/>
          <p:nvPr>
            <p:ph type="sldNum" sz="quarter" idx="2"/>
          </p:nvPr>
        </p:nvSpPr>
        <p:spPr>
          <a:xfrm>
            <a:off x="10317481" y="5165727"/>
            <a:ext cx="245363" cy="240283"/>
          </a:xfrm>
          <a:prstGeom prst="rect">
            <a:avLst/>
          </a:prstGeom>
        </p:spPr>
        <p:txBody>
          <a:bodyPr/>
          <a:lstStyle>
            <a:lvl1pPr>
              <a:defRPr>
                <a:solidFill>
                  <a:srgbClr val="262626"/>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86" name="Title Text"/>
          <p:cNvSpPr txBox="1"/>
          <p:nvPr>
            <p:ph type="title"/>
          </p:nvPr>
        </p:nvSpPr>
        <p:spPr>
          <a:prstGeom prst="rect">
            <a:avLst/>
          </a:prstGeom>
        </p:spPr>
        <p:txBody>
          <a:bodyPr/>
          <a:lstStyle/>
          <a:p>
            <a:pPr/>
            <a:r>
              <a:t>Title Text</a:t>
            </a:r>
          </a:p>
        </p:txBody>
      </p:sp>
      <p:sp>
        <p:nvSpPr>
          <p:cNvPr id="87" name="Body Level One…"/>
          <p:cNvSpPr txBox="1"/>
          <p:nvPr>
            <p:ph type="body" sz="half" idx="1"/>
          </p:nvPr>
        </p:nvSpPr>
        <p:spPr>
          <a:xfrm>
            <a:off x="1066800" y="2103120"/>
            <a:ext cx="4663441" cy="3749042"/>
          </a:xfrm>
          <a:prstGeom prst="rect">
            <a:avLst/>
          </a:prstGeom>
        </p:spPr>
        <p:txBody>
          <a:bodyPr/>
          <a:lstStyle>
            <a:lvl1pPr>
              <a:defRPr sz="1800"/>
            </a:lvl1pPr>
            <a:lvl2pPr marL="480059" indent="-205738">
              <a:defRPr sz="1800"/>
            </a:lvl2pPr>
            <a:lvl3pPr marL="783771" indent="-235130">
              <a:defRPr sz="1800"/>
            </a:lvl3pPr>
            <a:lvl4pPr marL="1058091" indent="-235130">
              <a:defRPr sz="1800"/>
            </a:lvl4pPr>
            <a:lvl5pPr marL="1332411" indent="-235130">
              <a:defRPr sz="18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sz="quarter" idx="1"/>
          </p:nvPr>
        </p:nvSpPr>
        <p:spPr>
          <a:xfrm>
            <a:off x="1069847" y="2074334"/>
            <a:ext cx="4663443" cy="640082"/>
          </a:xfrm>
          <a:prstGeom prst="rect">
            <a:avLst/>
          </a:prstGeom>
        </p:spPr>
        <p:txBody>
          <a:bodyPr anchor="ctr"/>
          <a:lstStyle>
            <a:lvl1pPr marL="0" indent="0">
              <a:spcBef>
                <a:spcPts val="0"/>
              </a:spcBef>
              <a:buClrTx/>
              <a:buSzTx/>
              <a:buFontTx/>
              <a:buNone/>
              <a:defRPr b="1" sz="1900"/>
            </a:lvl1pPr>
            <a:lvl2pPr marL="0" indent="0">
              <a:spcBef>
                <a:spcPts val="0"/>
              </a:spcBef>
              <a:buClrTx/>
              <a:buSzTx/>
              <a:buFontTx/>
              <a:buNone/>
              <a:defRPr b="1" sz="1900"/>
            </a:lvl2pPr>
            <a:lvl3pPr marL="0" indent="0">
              <a:spcBef>
                <a:spcPts val="0"/>
              </a:spcBef>
              <a:buClrTx/>
              <a:buSzTx/>
              <a:buFontTx/>
              <a:buNone/>
              <a:defRPr b="1" sz="1900"/>
            </a:lvl3pPr>
            <a:lvl4pPr marL="0" indent="0">
              <a:spcBef>
                <a:spcPts val="0"/>
              </a:spcBef>
              <a:buClrTx/>
              <a:buSzTx/>
              <a:buFontTx/>
              <a:buNone/>
              <a:defRPr b="1" sz="1900"/>
            </a:lvl4pPr>
            <a:lvl5pPr marL="0" indent="0">
              <a:spcBef>
                <a:spcPts val="0"/>
              </a:spcBef>
              <a:buClrTx/>
              <a:buSzTx/>
              <a:buFontTx/>
              <a:buNone/>
              <a:defRPr b="1" sz="1900"/>
            </a:lvl5pPr>
          </a:lstStyle>
          <a:p>
            <a:pPr/>
            <a:r>
              <a:t>Body Level One</a:t>
            </a:r>
          </a:p>
          <a:p>
            <a:pPr lvl="1"/>
            <a:r>
              <a:t>Body Level Two</a:t>
            </a:r>
          </a:p>
          <a:p>
            <a:pPr lvl="2"/>
            <a:r>
              <a:t>Body Level Three</a:t>
            </a:r>
          </a:p>
          <a:p>
            <a:pPr lvl="3"/>
            <a:r>
              <a:t>Body Level Four</a:t>
            </a:r>
          </a:p>
          <a:p>
            <a:pPr lvl="4"/>
            <a:r>
              <a:t>Body Level Five</a:t>
            </a:r>
          </a:p>
        </p:txBody>
      </p:sp>
      <p:sp>
        <p:nvSpPr>
          <p:cNvPr id="97" name="Text Placeholder 4"/>
          <p:cNvSpPr/>
          <p:nvPr>
            <p:ph type="body" sz="quarter" idx="21"/>
          </p:nvPr>
        </p:nvSpPr>
        <p:spPr>
          <a:xfrm>
            <a:off x="6458710" y="2074334"/>
            <a:ext cx="4663443" cy="640082"/>
          </a:xfrm>
          <a:prstGeom prst="rect">
            <a:avLst/>
          </a:prstGeom>
        </p:spPr>
        <p:txBody>
          <a:bodyPr anchor="ct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05" name="Title Text"/>
          <p:cNvSpPr txBox="1"/>
          <p:nvPr>
            <p:ph type="title"/>
          </p:nvPr>
        </p:nvSpPr>
        <p:spPr>
          <a:prstGeom prst="rect">
            <a:avLst/>
          </a:prstGeom>
        </p:spPr>
        <p:txBody>
          <a:bodyPr/>
          <a:lstStyle/>
          <a:p>
            <a:pPr/>
            <a:r>
              <a:t>Title Text</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8"/>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Franklin Gothic Book"/>
              </a:defRPr>
            </a:pPr>
          </a:p>
        </p:txBody>
      </p:sp>
      <p:sp>
        <p:nvSpPr>
          <p:cNvPr id="3" name="Rectangle 6"/>
          <p:cNvSpPr/>
          <p:nvPr/>
        </p:nvSpPr>
        <p:spPr>
          <a:xfrm>
            <a:off x="234694" y="237744"/>
            <a:ext cx="11722612" cy="6382512"/>
          </a:xfrm>
          <a:prstGeom prst="rect">
            <a:avLst/>
          </a:prstGeom>
          <a:solidFill>
            <a:srgbClr val="BFBFBF">
              <a:alpha val="60000"/>
            </a:srgbClr>
          </a:solidFill>
          <a:ln w="12700">
            <a:miter lim="400000"/>
          </a:ln>
        </p:spPr>
        <p:txBody>
          <a:bodyPr lIns="45718" tIns="45718" rIns="45718" bIns="45718"/>
          <a:lstStyle/>
          <a:p>
            <a:pPr>
              <a:defRPr>
                <a:latin typeface="+mn-lt"/>
                <a:ea typeface="+mn-ea"/>
                <a:cs typeface="+mn-cs"/>
                <a:sym typeface="Franklin Gothic Book"/>
              </a:defRPr>
            </a:pPr>
          </a:p>
        </p:txBody>
      </p:sp>
      <p:sp>
        <p:nvSpPr>
          <p:cNvPr id="4" name="Rectangle 7"/>
          <p:cNvSpPr/>
          <p:nvPr/>
        </p:nvSpPr>
        <p:spPr>
          <a:xfrm>
            <a:off x="371854" y="374902"/>
            <a:ext cx="11448292" cy="6108196"/>
          </a:xfrm>
          <a:prstGeom prst="rect">
            <a:avLst/>
          </a:prstGeom>
          <a:ln w="6350" cap="sq">
            <a:solidFill>
              <a:srgbClr val="262626"/>
            </a:solidFill>
            <a:miter/>
          </a:ln>
        </p:spPr>
        <p:txBody>
          <a:bodyPr lIns="45718" tIns="45718" rIns="45718" bIns="45718"/>
          <a:lstStyle/>
          <a:p>
            <a:pPr>
              <a:defRPr>
                <a:latin typeface="+mn-lt"/>
                <a:ea typeface="+mn-ea"/>
                <a:cs typeface="+mn-cs"/>
                <a:sym typeface="Franklin Gothic Book"/>
              </a:defRPr>
            </a:pPr>
          </a:p>
        </p:txBody>
      </p:sp>
      <p:sp>
        <p:nvSpPr>
          <p:cNvPr id="5" name="Title Text"/>
          <p:cNvSpPr txBox="1"/>
          <p:nvPr>
            <p:ph type="title"/>
          </p:nvPr>
        </p:nvSpPr>
        <p:spPr>
          <a:xfrm>
            <a:off x="1066800" y="642594"/>
            <a:ext cx="10058400" cy="13716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6" name="Body Level One…"/>
          <p:cNvSpPr txBox="1"/>
          <p:nvPr>
            <p:ph type="body" idx="1"/>
          </p:nvPr>
        </p:nvSpPr>
        <p:spPr>
          <a:xfrm>
            <a:off x="1066800" y="2103120"/>
            <a:ext cx="10058400" cy="38496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10879838" y="6160517"/>
            <a:ext cx="245363" cy="240284"/>
          </a:xfrm>
          <a:prstGeom prst="rect">
            <a:avLst/>
          </a:prstGeom>
          <a:ln w="12700">
            <a:miter lim="400000"/>
          </a:ln>
        </p:spPr>
        <p:txBody>
          <a:bodyPr wrap="none" lIns="45718" tIns="45718" rIns="45718" bIns="45718" anchor="b">
            <a:spAutoFit/>
          </a:bodyPr>
          <a:lstStyle>
            <a:lvl1pPr algn="r">
              <a:defRPr sz="1000">
                <a:solidFill>
                  <a:srgbClr val="404040"/>
                </a:solidFill>
                <a:latin typeface="+mn-lt"/>
                <a:ea typeface="+mn-ea"/>
                <a:cs typeface="+mn-cs"/>
                <a:sym typeface="Franklin Gothic Boo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5000" u="none">
          <a:solidFill>
            <a:srgbClr val="262626"/>
          </a:solidFill>
          <a:uFillTx/>
          <a:latin typeface="+mj-lt"/>
          <a:ea typeface="+mj-ea"/>
          <a:cs typeface="+mj-cs"/>
          <a:sym typeface="Impact"/>
        </a:defRPr>
      </a:lvl1pPr>
      <a:lvl2pPr marL="0" marR="0" indent="0" algn="l" defTabSz="914400" rtl="0" latinLnBrk="0">
        <a:lnSpc>
          <a:spcPct val="90000"/>
        </a:lnSpc>
        <a:spcBef>
          <a:spcPts val="0"/>
        </a:spcBef>
        <a:spcAft>
          <a:spcPts val="0"/>
        </a:spcAft>
        <a:buClrTx/>
        <a:buSzTx/>
        <a:buFontTx/>
        <a:buNone/>
        <a:tabLst/>
        <a:defRPr b="0" baseline="0" cap="none" i="0" spc="0" strike="noStrike" sz="5000" u="none">
          <a:solidFill>
            <a:srgbClr val="262626"/>
          </a:solidFill>
          <a:uFillTx/>
          <a:latin typeface="+mj-lt"/>
          <a:ea typeface="+mj-ea"/>
          <a:cs typeface="+mj-cs"/>
          <a:sym typeface="Impact"/>
        </a:defRPr>
      </a:lvl2pPr>
      <a:lvl3pPr marL="0" marR="0" indent="0" algn="l" defTabSz="914400" rtl="0" latinLnBrk="0">
        <a:lnSpc>
          <a:spcPct val="90000"/>
        </a:lnSpc>
        <a:spcBef>
          <a:spcPts val="0"/>
        </a:spcBef>
        <a:spcAft>
          <a:spcPts val="0"/>
        </a:spcAft>
        <a:buClrTx/>
        <a:buSzTx/>
        <a:buFontTx/>
        <a:buNone/>
        <a:tabLst/>
        <a:defRPr b="0" baseline="0" cap="none" i="0" spc="0" strike="noStrike" sz="5000" u="none">
          <a:solidFill>
            <a:srgbClr val="262626"/>
          </a:solidFill>
          <a:uFillTx/>
          <a:latin typeface="+mj-lt"/>
          <a:ea typeface="+mj-ea"/>
          <a:cs typeface="+mj-cs"/>
          <a:sym typeface="Impact"/>
        </a:defRPr>
      </a:lvl3pPr>
      <a:lvl4pPr marL="0" marR="0" indent="0" algn="l" defTabSz="914400" rtl="0" latinLnBrk="0">
        <a:lnSpc>
          <a:spcPct val="90000"/>
        </a:lnSpc>
        <a:spcBef>
          <a:spcPts val="0"/>
        </a:spcBef>
        <a:spcAft>
          <a:spcPts val="0"/>
        </a:spcAft>
        <a:buClrTx/>
        <a:buSzTx/>
        <a:buFontTx/>
        <a:buNone/>
        <a:tabLst/>
        <a:defRPr b="0" baseline="0" cap="none" i="0" spc="0" strike="noStrike" sz="5000" u="none">
          <a:solidFill>
            <a:srgbClr val="262626"/>
          </a:solidFill>
          <a:uFillTx/>
          <a:latin typeface="+mj-lt"/>
          <a:ea typeface="+mj-ea"/>
          <a:cs typeface="+mj-cs"/>
          <a:sym typeface="Impact"/>
        </a:defRPr>
      </a:lvl4pPr>
      <a:lvl5pPr marL="0" marR="0" indent="0" algn="l" defTabSz="914400" rtl="0" latinLnBrk="0">
        <a:lnSpc>
          <a:spcPct val="90000"/>
        </a:lnSpc>
        <a:spcBef>
          <a:spcPts val="0"/>
        </a:spcBef>
        <a:spcAft>
          <a:spcPts val="0"/>
        </a:spcAft>
        <a:buClrTx/>
        <a:buSzTx/>
        <a:buFontTx/>
        <a:buNone/>
        <a:tabLst/>
        <a:defRPr b="0" baseline="0" cap="none" i="0" spc="0" strike="noStrike" sz="5000" u="none">
          <a:solidFill>
            <a:srgbClr val="262626"/>
          </a:solidFill>
          <a:uFillTx/>
          <a:latin typeface="+mj-lt"/>
          <a:ea typeface="+mj-ea"/>
          <a:cs typeface="+mj-cs"/>
          <a:sym typeface="Impact"/>
        </a:defRPr>
      </a:lvl5pPr>
      <a:lvl6pPr marL="0" marR="0" indent="0" algn="l" defTabSz="914400" rtl="0" latinLnBrk="0">
        <a:lnSpc>
          <a:spcPct val="90000"/>
        </a:lnSpc>
        <a:spcBef>
          <a:spcPts val="0"/>
        </a:spcBef>
        <a:spcAft>
          <a:spcPts val="0"/>
        </a:spcAft>
        <a:buClrTx/>
        <a:buSzTx/>
        <a:buFontTx/>
        <a:buNone/>
        <a:tabLst/>
        <a:defRPr b="0" baseline="0" cap="none" i="0" spc="0" strike="noStrike" sz="5000" u="none">
          <a:solidFill>
            <a:srgbClr val="262626"/>
          </a:solidFill>
          <a:uFillTx/>
          <a:latin typeface="+mj-lt"/>
          <a:ea typeface="+mj-ea"/>
          <a:cs typeface="+mj-cs"/>
          <a:sym typeface="Impact"/>
        </a:defRPr>
      </a:lvl6pPr>
      <a:lvl7pPr marL="0" marR="0" indent="0" algn="l" defTabSz="914400" rtl="0" latinLnBrk="0">
        <a:lnSpc>
          <a:spcPct val="90000"/>
        </a:lnSpc>
        <a:spcBef>
          <a:spcPts val="0"/>
        </a:spcBef>
        <a:spcAft>
          <a:spcPts val="0"/>
        </a:spcAft>
        <a:buClrTx/>
        <a:buSzTx/>
        <a:buFontTx/>
        <a:buNone/>
        <a:tabLst/>
        <a:defRPr b="0" baseline="0" cap="none" i="0" spc="0" strike="noStrike" sz="5000" u="none">
          <a:solidFill>
            <a:srgbClr val="262626"/>
          </a:solidFill>
          <a:uFillTx/>
          <a:latin typeface="+mj-lt"/>
          <a:ea typeface="+mj-ea"/>
          <a:cs typeface="+mj-cs"/>
          <a:sym typeface="Impact"/>
        </a:defRPr>
      </a:lvl7pPr>
      <a:lvl8pPr marL="0" marR="0" indent="0" algn="l" defTabSz="914400" rtl="0" latinLnBrk="0">
        <a:lnSpc>
          <a:spcPct val="90000"/>
        </a:lnSpc>
        <a:spcBef>
          <a:spcPts val="0"/>
        </a:spcBef>
        <a:spcAft>
          <a:spcPts val="0"/>
        </a:spcAft>
        <a:buClrTx/>
        <a:buSzTx/>
        <a:buFontTx/>
        <a:buNone/>
        <a:tabLst/>
        <a:defRPr b="0" baseline="0" cap="none" i="0" spc="0" strike="noStrike" sz="5000" u="none">
          <a:solidFill>
            <a:srgbClr val="262626"/>
          </a:solidFill>
          <a:uFillTx/>
          <a:latin typeface="+mj-lt"/>
          <a:ea typeface="+mj-ea"/>
          <a:cs typeface="+mj-cs"/>
          <a:sym typeface="Impact"/>
        </a:defRPr>
      </a:lvl8pPr>
      <a:lvl9pPr marL="0" marR="0" indent="0" algn="l" defTabSz="914400" rtl="0" latinLnBrk="0">
        <a:lnSpc>
          <a:spcPct val="90000"/>
        </a:lnSpc>
        <a:spcBef>
          <a:spcPts val="0"/>
        </a:spcBef>
        <a:spcAft>
          <a:spcPts val="0"/>
        </a:spcAft>
        <a:buClrTx/>
        <a:buSzTx/>
        <a:buFontTx/>
        <a:buNone/>
        <a:tabLst/>
        <a:defRPr b="0" baseline="0" cap="none" i="0" spc="0" strike="noStrike" sz="5000" u="none">
          <a:solidFill>
            <a:srgbClr val="262626"/>
          </a:solidFill>
          <a:uFillTx/>
          <a:latin typeface="+mj-lt"/>
          <a:ea typeface="+mj-ea"/>
          <a:cs typeface="+mj-cs"/>
          <a:sym typeface="Impact"/>
        </a:defRPr>
      </a:lvl9pPr>
    </p:titleStyle>
    <p:bodyStyle>
      <a:lvl1pPr marL="182879" marR="0" indent="-182879"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n-lt"/>
          <a:ea typeface="+mn-ea"/>
          <a:cs typeface="+mn-cs"/>
          <a:sym typeface="Franklin Gothic Book"/>
        </a:defRPr>
      </a:lvl1pPr>
      <a:lvl2pPr marL="485335" marR="0" indent="-211015"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n-lt"/>
          <a:ea typeface="+mn-ea"/>
          <a:cs typeface="+mn-cs"/>
          <a:sym typeface="Franklin Gothic Book"/>
        </a:defRPr>
      </a:lvl2pPr>
      <a:lvl3pPr marL="777238" marR="0" indent="-228600"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n-lt"/>
          <a:ea typeface="+mn-ea"/>
          <a:cs typeface="+mn-cs"/>
          <a:sym typeface="Franklin Gothic Book"/>
        </a:defRPr>
      </a:lvl3pPr>
      <a:lvl4pPr marL="1051558" marR="0" indent="-228600"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n-lt"/>
          <a:ea typeface="+mn-ea"/>
          <a:cs typeface="+mn-cs"/>
          <a:sym typeface="Franklin Gothic Book"/>
        </a:defRPr>
      </a:lvl4pPr>
      <a:lvl5pPr marL="1325880" marR="0" indent="-228600"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n-lt"/>
          <a:ea typeface="+mn-ea"/>
          <a:cs typeface="+mn-cs"/>
          <a:sym typeface="Franklin Gothic Book"/>
        </a:defRPr>
      </a:lvl5pPr>
      <a:lvl6pPr marL="1616327" marR="0" indent="-244927"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n-lt"/>
          <a:ea typeface="+mn-ea"/>
          <a:cs typeface="+mn-cs"/>
          <a:sym typeface="Franklin Gothic Book"/>
        </a:defRPr>
      </a:lvl6pPr>
      <a:lvl7pPr marL="1916327" marR="0" indent="-244928"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n-lt"/>
          <a:ea typeface="+mn-ea"/>
          <a:cs typeface="+mn-cs"/>
          <a:sym typeface="Franklin Gothic Book"/>
        </a:defRPr>
      </a:lvl7pPr>
      <a:lvl8pPr marL="2216328" marR="0" indent="-244928"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n-lt"/>
          <a:ea typeface="+mn-ea"/>
          <a:cs typeface="+mn-cs"/>
          <a:sym typeface="Franklin Gothic Book"/>
        </a:defRPr>
      </a:lvl8pPr>
      <a:lvl9pPr marL="2516327" marR="0" indent="-244928"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n-lt"/>
          <a:ea typeface="+mn-ea"/>
          <a:cs typeface="+mn-cs"/>
          <a:sym typeface="Franklin Gothic Book"/>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Franklin Gothic Book"/>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Franklin Gothic Book"/>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Franklin Gothic Book"/>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Franklin Gothic Book"/>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Franklin Gothic Book"/>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Franklin Gothic Book"/>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Franklin Gothic Book"/>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Franklin Gothic Book"/>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Franklin Gothic Boo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Rectangle 47"/>
          <p:cNvSpPr/>
          <p:nvPr/>
        </p:nvSpPr>
        <p:spPr>
          <a:xfrm>
            <a:off x="0" y="0"/>
            <a:ext cx="12192000" cy="6858000"/>
          </a:xfrm>
          <a:prstGeom prst="rect">
            <a:avLst/>
          </a:prstGeom>
          <a:solidFill>
            <a:srgbClr val="696464"/>
          </a:solidFill>
          <a:ln w="12700">
            <a:miter lim="400000"/>
          </a:ln>
        </p:spPr>
        <p:txBody>
          <a:bodyPr lIns="45718" tIns="45718" rIns="45718" bIns="45718" anchor="ctr"/>
          <a:lstStyle/>
          <a:p>
            <a:pPr algn="ctr">
              <a:defRPr>
                <a:solidFill>
                  <a:srgbClr val="FFFFFF"/>
                </a:solidFill>
                <a:latin typeface="+mn-lt"/>
                <a:ea typeface="+mn-ea"/>
                <a:cs typeface="+mn-cs"/>
                <a:sym typeface="Franklin Gothic Book"/>
              </a:defRPr>
            </a:pPr>
          </a:p>
        </p:txBody>
      </p:sp>
      <p:sp>
        <p:nvSpPr>
          <p:cNvPr id="147" name="Rectangle 49"/>
          <p:cNvSpPr/>
          <p:nvPr/>
        </p:nvSpPr>
        <p:spPr>
          <a:xfrm>
            <a:off x="0" y="-2384"/>
            <a:ext cx="12192000" cy="6858001"/>
          </a:xfrm>
          <a:prstGeom prst="rect">
            <a:avLst/>
          </a:prstGeom>
          <a:blipFill>
            <a:blip r:embed="rId2"/>
          </a:blipFill>
          <a:ln w="12700">
            <a:miter lim="400000"/>
          </a:ln>
        </p:spPr>
        <p:txBody>
          <a:bodyPr lIns="45718" tIns="45718" rIns="45718" bIns="45718"/>
          <a:lstStyle/>
          <a:p>
            <a:pPr>
              <a:defRPr>
                <a:solidFill>
                  <a:srgbClr val="FFFFFF"/>
                </a:solidFill>
                <a:latin typeface="+mn-lt"/>
                <a:ea typeface="+mn-ea"/>
                <a:cs typeface="+mn-cs"/>
                <a:sym typeface="Franklin Gothic Book"/>
              </a:defRPr>
            </a:pPr>
          </a:p>
        </p:txBody>
      </p:sp>
      <p:sp>
        <p:nvSpPr>
          <p:cNvPr id="148" name="Rectangle 51"/>
          <p:cNvSpPr/>
          <p:nvPr/>
        </p:nvSpPr>
        <p:spPr>
          <a:xfrm>
            <a:off x="-1" y="0"/>
            <a:ext cx="12193870" cy="6858000"/>
          </a:xfrm>
          <a:prstGeom prst="rect">
            <a:avLst/>
          </a:prstGeom>
          <a:solidFill>
            <a:srgbClr val="404040"/>
          </a:solidFill>
          <a:ln w="12700">
            <a:miter lim="400000"/>
          </a:ln>
        </p:spPr>
        <p:txBody>
          <a:bodyPr lIns="45718" tIns="45718" rIns="45718" bIns="45718" anchor="ctr"/>
          <a:lstStyle/>
          <a:p>
            <a:pPr algn="ctr">
              <a:defRPr>
                <a:solidFill>
                  <a:srgbClr val="FFFFFF"/>
                </a:solidFill>
                <a:latin typeface="+mn-lt"/>
                <a:ea typeface="+mn-ea"/>
                <a:cs typeface="+mn-cs"/>
                <a:sym typeface="Franklin Gothic Book"/>
              </a:defRPr>
            </a:pPr>
          </a:p>
        </p:txBody>
      </p:sp>
      <p:sp>
        <p:nvSpPr>
          <p:cNvPr id="149" name="Rectangle 52"/>
          <p:cNvSpPr/>
          <p:nvPr/>
        </p:nvSpPr>
        <p:spPr>
          <a:xfrm>
            <a:off x="656196" y="643464"/>
            <a:ext cx="4143833" cy="5566305"/>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8" tIns="45718" rIns="45718" bIns="45718"/>
          <a:lstStyle/>
          <a:p>
            <a:pPr>
              <a:defRPr>
                <a:solidFill>
                  <a:srgbClr val="FFFFFF"/>
                </a:solidFill>
                <a:latin typeface="+mn-lt"/>
                <a:ea typeface="+mn-ea"/>
                <a:cs typeface="+mn-cs"/>
                <a:sym typeface="Franklin Gothic Book"/>
              </a:defRPr>
            </a:pPr>
          </a:p>
        </p:txBody>
      </p:sp>
      <p:sp>
        <p:nvSpPr>
          <p:cNvPr id="150" name="Rectangle 53"/>
          <p:cNvSpPr/>
          <p:nvPr/>
        </p:nvSpPr>
        <p:spPr>
          <a:xfrm>
            <a:off x="821587" y="806860"/>
            <a:ext cx="3813048" cy="5239512"/>
          </a:xfrm>
          <a:prstGeom prst="rect">
            <a:avLst/>
          </a:prstGeom>
          <a:ln w="6350" cap="sq">
            <a:solidFill>
              <a:srgbClr val="000000"/>
            </a:solidFill>
            <a:miter/>
          </a:ln>
        </p:spPr>
        <p:txBody>
          <a:bodyPr lIns="45718" tIns="45718" rIns="45718" bIns="45718"/>
          <a:lstStyle/>
          <a:p>
            <a:pPr>
              <a:defRPr>
                <a:solidFill>
                  <a:srgbClr val="FFFFFF"/>
                </a:solidFill>
                <a:latin typeface="+mn-lt"/>
                <a:ea typeface="+mn-ea"/>
                <a:cs typeface="+mn-cs"/>
                <a:sym typeface="Franklin Gothic Book"/>
              </a:defRPr>
            </a:pPr>
          </a:p>
        </p:txBody>
      </p:sp>
      <p:sp>
        <p:nvSpPr>
          <p:cNvPr id="151" name="Title 1"/>
          <p:cNvSpPr txBox="1"/>
          <p:nvPr>
            <p:ph type="title"/>
          </p:nvPr>
        </p:nvSpPr>
        <p:spPr>
          <a:xfrm>
            <a:off x="1161288" y="1559766"/>
            <a:ext cx="3182112" cy="3135382"/>
          </a:xfrm>
          <a:prstGeom prst="rect">
            <a:avLst/>
          </a:prstGeom>
        </p:spPr>
        <p:txBody>
          <a:bodyPr/>
          <a:lstStyle/>
          <a:p>
            <a:pPr defTabSz="905255">
              <a:defRPr spc="-94" sz="4554">
                <a:solidFill>
                  <a:srgbClr val="000000"/>
                </a:solidFill>
              </a:defRPr>
            </a:pPr>
            <a:r>
              <a:t>Growing in Christ</a:t>
            </a:r>
          </a:p>
          <a:p>
            <a:pPr defTabSz="905255">
              <a:defRPr spc="-88" sz="4257">
                <a:solidFill>
                  <a:srgbClr val="000000"/>
                </a:solidFill>
              </a:defRPr>
            </a:pPr>
            <a:r>
              <a:t>His strength</a:t>
            </a:r>
          </a:p>
        </p:txBody>
      </p:sp>
      <p:sp>
        <p:nvSpPr>
          <p:cNvPr id="152" name="Subtitle 2"/>
          <p:cNvSpPr txBox="1"/>
          <p:nvPr>
            <p:ph type="body" sz="quarter" idx="1"/>
          </p:nvPr>
        </p:nvSpPr>
        <p:spPr>
          <a:xfrm>
            <a:off x="1256491" y="4708185"/>
            <a:ext cx="2978285" cy="992223"/>
          </a:xfrm>
          <a:prstGeom prst="rect">
            <a:avLst/>
          </a:prstGeom>
        </p:spPr>
        <p:txBody>
          <a:bodyPr/>
          <a:lstStyle/>
          <a:p>
            <a:pPr>
              <a:spcBef>
                <a:spcPts val="600"/>
              </a:spcBef>
              <a:defRPr spc="0" sz="1400">
                <a:solidFill>
                  <a:srgbClr val="000000"/>
                </a:solidFill>
              </a:defRPr>
            </a:pPr>
            <a:r>
              <a:t>CK&amp;L</a:t>
            </a:r>
          </a:p>
          <a:p>
            <a:pPr>
              <a:spcBef>
                <a:spcPts val="600"/>
              </a:spcBef>
              <a:defRPr spc="0" sz="1400">
                <a:solidFill>
                  <a:srgbClr val="000000"/>
                </a:solidFill>
              </a:defRPr>
            </a:pPr>
            <a:r>
              <a:t>Emiliano Romero</a:t>
            </a:r>
          </a:p>
          <a:p>
            <a:pPr>
              <a:spcBef>
                <a:spcPts val="600"/>
              </a:spcBef>
              <a:defRPr spc="0" sz="1400">
                <a:solidFill>
                  <a:srgbClr val="000000"/>
                </a:solidFill>
              </a:defRPr>
            </a:pPr>
            <a:r>
              <a:t>2/16/2025</a:t>
            </a:r>
          </a:p>
        </p:txBody>
      </p:sp>
      <p:sp>
        <p:nvSpPr>
          <p:cNvPr id="153" name="Rectangle 54"/>
          <p:cNvSpPr/>
          <p:nvPr/>
        </p:nvSpPr>
        <p:spPr>
          <a:xfrm>
            <a:off x="1767992" y="640855"/>
            <a:ext cx="1920241" cy="731523"/>
          </a:xfrm>
          <a:prstGeom prst="rect">
            <a:avLst/>
          </a:prstGeom>
          <a:solidFill>
            <a:schemeClr val="accent1"/>
          </a:solidFill>
          <a:ln w="12700">
            <a:miter lim="400000"/>
          </a:ln>
        </p:spPr>
        <p:txBody>
          <a:bodyPr lIns="45718" tIns="45718" rIns="45718" bIns="45718"/>
          <a:lstStyle/>
          <a:p>
            <a:pPr>
              <a:defRPr>
                <a:solidFill>
                  <a:srgbClr val="FFFFFF"/>
                </a:solidFill>
                <a:latin typeface="+mn-lt"/>
                <a:ea typeface="+mn-ea"/>
                <a:cs typeface="+mn-cs"/>
                <a:sym typeface="Franklin Gothic Book"/>
              </a:defRPr>
            </a:pPr>
          </a:p>
        </p:txBody>
      </p:sp>
      <p:sp>
        <p:nvSpPr>
          <p:cNvPr id="154" name="Straight Connector 46"/>
          <p:cNvSpPr/>
          <p:nvPr/>
        </p:nvSpPr>
        <p:spPr>
          <a:xfrm>
            <a:off x="1882292" y="640855"/>
            <a:ext cx="2" cy="640082"/>
          </a:xfrm>
          <a:prstGeom prst="line">
            <a:avLst/>
          </a:prstGeom>
          <a:solidFill>
            <a:srgbClr val="FFFFFF"/>
          </a:solidFill>
          <a:ln w="6350">
            <a:solidFill>
              <a:srgbClr val="FFFFFF"/>
            </a:solidFill>
            <a:miter/>
          </a:ln>
        </p:spPr>
        <p:txBody>
          <a:bodyPr lIns="45718" tIns="45718" rIns="45718" bIns="45718"/>
          <a:lstStyle/>
          <a:p>
            <a:pPr/>
          </a:p>
        </p:txBody>
      </p:sp>
      <p:sp>
        <p:nvSpPr>
          <p:cNvPr id="155" name="Straight Connector 48"/>
          <p:cNvSpPr/>
          <p:nvPr/>
        </p:nvSpPr>
        <p:spPr>
          <a:xfrm>
            <a:off x="3573930" y="640855"/>
            <a:ext cx="2" cy="640082"/>
          </a:xfrm>
          <a:prstGeom prst="line">
            <a:avLst/>
          </a:prstGeom>
          <a:solidFill>
            <a:srgbClr val="FFFFFF"/>
          </a:solidFill>
          <a:ln w="6350">
            <a:solidFill>
              <a:srgbClr val="FFFFFF"/>
            </a:solidFill>
            <a:miter/>
          </a:ln>
        </p:spPr>
        <p:txBody>
          <a:bodyPr lIns="45718" tIns="45718" rIns="45718" bIns="45718"/>
          <a:lstStyle/>
          <a:p>
            <a:pPr/>
          </a:p>
        </p:txBody>
      </p:sp>
      <p:sp>
        <p:nvSpPr>
          <p:cNvPr id="156" name="Straight Connector 50"/>
          <p:cNvSpPr/>
          <p:nvPr/>
        </p:nvSpPr>
        <p:spPr>
          <a:xfrm>
            <a:off x="1882292" y="1286149"/>
            <a:ext cx="1691641" cy="1"/>
          </a:xfrm>
          <a:prstGeom prst="line">
            <a:avLst/>
          </a:prstGeom>
          <a:solidFill>
            <a:srgbClr val="FFFFFF"/>
          </a:solidFill>
          <a:ln w="6350">
            <a:solidFill>
              <a:srgbClr val="FFFFFF"/>
            </a:solidFill>
            <a:miter/>
          </a:ln>
        </p:spPr>
        <p:txBody>
          <a:bodyPr lIns="45718" tIns="45718" rIns="45718" bIns="45718"/>
          <a:lstStyle/>
          <a:p>
            <a:pPr/>
          </a:p>
        </p:txBody>
      </p:sp>
      <p:pic>
        <p:nvPicPr>
          <p:cNvPr id="157" name="Picture 3" descr="Picture 3"/>
          <p:cNvPicPr>
            <a:picLocks noChangeAspect="1"/>
          </p:cNvPicPr>
          <p:nvPr/>
        </p:nvPicPr>
        <p:blipFill>
          <a:blip r:embed="rId3">
            <a:extLst/>
          </a:blip>
          <a:srcRect l="0" t="1682" r="0" b="0"/>
          <a:stretch>
            <a:fillRect/>
          </a:stretch>
        </p:blipFill>
        <p:spPr>
          <a:xfrm>
            <a:off x="5610638" y="645105"/>
            <a:ext cx="5674046" cy="556460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1.How does this chapter encourage perseverance in faith, even in difficult times?…"/>
          <p:cNvSpPr txBox="1"/>
          <p:nvPr>
            <p:ph type="body" idx="1"/>
          </p:nvPr>
        </p:nvSpPr>
        <p:spPr>
          <a:xfrm>
            <a:off x="457164" y="480092"/>
            <a:ext cx="11277672" cy="5897816"/>
          </a:xfrm>
          <a:prstGeom prst="rect">
            <a:avLst/>
          </a:prstGeom>
        </p:spPr>
        <p:txBody>
          <a:bodyPr/>
          <a:lstStyle/>
          <a:p>
            <a:pPr marL="0" indent="0" defTabSz="457200">
              <a:lnSpc>
                <a:spcPct val="100000"/>
              </a:lnSpc>
              <a:spcBef>
                <a:spcPts val="0"/>
              </a:spcBef>
              <a:buClrTx/>
              <a:buSzTx/>
              <a:buFontTx/>
              <a:buNone/>
              <a:defRPr sz="3000">
                <a:latin typeface="+mj-lt"/>
                <a:ea typeface="+mj-ea"/>
                <a:cs typeface="+mj-cs"/>
                <a:sym typeface="Impact"/>
              </a:defRPr>
            </a:pPr>
            <a:r>
              <a:t>1.How does this chapter encourage perseverance in faith, even in difficult times?</a:t>
            </a:r>
          </a:p>
          <a:p>
            <a:pPr marL="0" indent="0" defTabSz="457200">
              <a:lnSpc>
                <a:spcPct val="100000"/>
              </a:lnSpc>
              <a:spcBef>
                <a:spcPts val="0"/>
              </a:spcBef>
              <a:buClrTx/>
              <a:buSzTx/>
              <a:buFontTx/>
              <a:buNone/>
              <a:defRPr sz="3000">
                <a:latin typeface="+mj-lt"/>
                <a:ea typeface="+mj-ea"/>
                <a:cs typeface="+mj-cs"/>
                <a:sym typeface="Impact"/>
              </a:defRPr>
            </a:pPr>
          </a:p>
          <a:p>
            <a:pPr marL="0" indent="0" defTabSz="457200">
              <a:lnSpc>
                <a:spcPct val="100000"/>
              </a:lnSpc>
              <a:spcBef>
                <a:spcPts val="0"/>
              </a:spcBef>
              <a:buClrTx/>
              <a:buSzTx/>
              <a:buFontTx/>
              <a:buNone/>
              <a:defRPr sz="3000">
                <a:latin typeface="+mj-lt"/>
                <a:ea typeface="+mj-ea"/>
                <a:cs typeface="+mj-cs"/>
                <a:sym typeface="Impact"/>
              </a:defRPr>
            </a:pPr>
            <a:r>
              <a:t>2.How does the chapter challenge you to evaluate your personal commitment to following Christ?</a:t>
            </a:r>
          </a:p>
          <a:p>
            <a:pPr marL="0" indent="0" defTabSz="457200">
              <a:lnSpc>
                <a:spcPct val="100000"/>
              </a:lnSpc>
              <a:spcBef>
                <a:spcPts val="0"/>
              </a:spcBef>
              <a:buClrTx/>
              <a:buSzTx/>
              <a:buFontTx/>
              <a:buNone/>
              <a:defRPr sz="3000">
                <a:latin typeface="+mj-lt"/>
                <a:ea typeface="+mj-ea"/>
                <a:cs typeface="+mj-cs"/>
                <a:sym typeface="Impact"/>
              </a:defRPr>
            </a:pPr>
          </a:p>
          <a:p>
            <a:pPr marL="0" indent="0" defTabSz="457200">
              <a:lnSpc>
                <a:spcPct val="100000"/>
              </a:lnSpc>
              <a:spcBef>
                <a:spcPts val="0"/>
              </a:spcBef>
              <a:buClrTx/>
              <a:buSzTx/>
              <a:buFontTx/>
              <a:buNone/>
              <a:defRPr sz="3000">
                <a:latin typeface="+mj-lt"/>
                <a:ea typeface="+mj-ea"/>
                <a:cs typeface="+mj-cs"/>
                <a:sym typeface="Impact"/>
              </a:defRPr>
            </a:pPr>
            <a:r>
              <a:t>3.What Scripture verses from this chapter stood out to you the most, and how can they impact your walk with Christ?</a:t>
            </a:r>
          </a:p>
          <a:p>
            <a:pPr marL="0" indent="0" defTabSz="457200">
              <a:lnSpc>
                <a:spcPct val="100000"/>
              </a:lnSpc>
              <a:spcBef>
                <a:spcPts val="0"/>
              </a:spcBef>
              <a:buClrTx/>
              <a:buSzTx/>
              <a:buFontTx/>
              <a:buNone/>
              <a:defRPr sz="3000">
                <a:latin typeface="+mj-lt"/>
                <a:ea typeface="+mj-ea"/>
                <a:cs typeface="+mj-cs"/>
                <a:sym typeface="Impact"/>
              </a:defRPr>
            </a:pPr>
          </a:p>
          <a:p>
            <a:pPr marL="0" indent="0" defTabSz="457200">
              <a:lnSpc>
                <a:spcPct val="100000"/>
              </a:lnSpc>
              <a:spcBef>
                <a:spcPts val="0"/>
              </a:spcBef>
              <a:buClrTx/>
              <a:buSzTx/>
              <a:buFontTx/>
              <a:buNone/>
              <a:defRPr sz="3000">
                <a:latin typeface="+mj-lt"/>
                <a:ea typeface="+mj-ea"/>
                <a:cs typeface="+mj-cs"/>
                <a:sym typeface="Impact"/>
              </a:defRPr>
            </a:pPr>
            <a:r>
              <a:t>4.List one activity ,project, or task in the next week in which you will need to consciously claim the promise of Phillipians 4:13 and actively rely upon Christs strength.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Rectangle 8"/>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Franklin Gothic Book"/>
              </a:defRPr>
            </a:pPr>
          </a:p>
        </p:txBody>
      </p:sp>
      <p:sp>
        <p:nvSpPr>
          <p:cNvPr id="160" name="Rectangle 10"/>
          <p:cNvSpPr/>
          <p:nvPr/>
        </p:nvSpPr>
        <p:spPr>
          <a:xfrm>
            <a:off x="234694" y="237744"/>
            <a:ext cx="11722612" cy="6382512"/>
          </a:xfrm>
          <a:prstGeom prst="rect">
            <a:avLst/>
          </a:prstGeom>
          <a:solidFill>
            <a:srgbClr val="BFBFBF">
              <a:alpha val="60000"/>
            </a:srgbClr>
          </a:solidFill>
          <a:ln w="12700">
            <a:miter lim="400000"/>
          </a:ln>
        </p:spPr>
        <p:txBody>
          <a:bodyPr lIns="45718" tIns="45718" rIns="45718" bIns="45718"/>
          <a:lstStyle/>
          <a:p>
            <a:pPr>
              <a:defRPr>
                <a:latin typeface="+mn-lt"/>
                <a:ea typeface="+mn-ea"/>
                <a:cs typeface="+mn-cs"/>
                <a:sym typeface="Franklin Gothic Book"/>
              </a:defRPr>
            </a:pPr>
          </a:p>
        </p:txBody>
      </p:sp>
      <p:sp>
        <p:nvSpPr>
          <p:cNvPr id="161" name="Rectangle 12"/>
          <p:cNvSpPr/>
          <p:nvPr/>
        </p:nvSpPr>
        <p:spPr>
          <a:xfrm>
            <a:off x="371854" y="374902"/>
            <a:ext cx="11448292" cy="6108196"/>
          </a:xfrm>
          <a:prstGeom prst="rect">
            <a:avLst/>
          </a:prstGeom>
          <a:ln w="6350" cap="sq">
            <a:solidFill>
              <a:srgbClr val="262626"/>
            </a:solidFill>
            <a:miter/>
          </a:ln>
        </p:spPr>
        <p:txBody>
          <a:bodyPr lIns="45718" tIns="45718" rIns="45718" bIns="45718"/>
          <a:lstStyle/>
          <a:p>
            <a:pPr>
              <a:defRPr>
                <a:latin typeface="+mn-lt"/>
                <a:ea typeface="+mn-ea"/>
                <a:cs typeface="+mn-cs"/>
                <a:sym typeface="Franklin Gothic Book"/>
              </a:defRPr>
            </a:pPr>
          </a:p>
        </p:txBody>
      </p:sp>
      <p:sp>
        <p:nvSpPr>
          <p:cNvPr id="162" name="Rectangle 14"/>
          <p:cNvSpPr/>
          <p:nvPr/>
        </p:nvSpPr>
        <p:spPr>
          <a:xfrm>
            <a:off x="0" y="0"/>
            <a:ext cx="12192000" cy="6858000"/>
          </a:xfrm>
          <a:prstGeom prst="rect">
            <a:avLst/>
          </a:prstGeom>
          <a:solidFill>
            <a:srgbClr val="595959"/>
          </a:solidFill>
          <a:ln w="12700">
            <a:miter lim="400000"/>
          </a:ln>
        </p:spPr>
        <p:txBody>
          <a:bodyPr lIns="45718" tIns="45718" rIns="45718" bIns="45718" anchor="ctr"/>
          <a:lstStyle/>
          <a:p>
            <a:pPr algn="ctr">
              <a:defRPr>
                <a:solidFill>
                  <a:srgbClr val="FFFFFF"/>
                </a:solidFill>
                <a:latin typeface="+mn-lt"/>
                <a:ea typeface="+mn-ea"/>
                <a:cs typeface="+mn-cs"/>
                <a:sym typeface="Franklin Gothic Book"/>
              </a:defRPr>
            </a:pPr>
          </a:p>
        </p:txBody>
      </p:sp>
      <p:sp>
        <p:nvSpPr>
          <p:cNvPr id="163" name="Rectangle 16"/>
          <p:cNvSpPr/>
          <p:nvPr/>
        </p:nvSpPr>
        <p:spPr>
          <a:xfrm>
            <a:off x="477010" y="480060"/>
            <a:ext cx="11237980" cy="5897880"/>
          </a:xfrm>
          <a:prstGeom prst="rect">
            <a:avLst/>
          </a:prstGeom>
          <a:solidFill>
            <a:srgbClr val="FFFFFF"/>
          </a:solidFill>
          <a:ln w="12700">
            <a:solidFill>
              <a:srgbClr val="FFFFFF"/>
            </a:solidFill>
          </a:ln>
        </p:spPr>
        <p:txBody>
          <a:bodyPr lIns="45718" tIns="45718" rIns="45718" bIns="45718" anchor="ctr"/>
          <a:lstStyle/>
          <a:p>
            <a:pPr algn="ctr">
              <a:defRPr>
                <a:solidFill>
                  <a:srgbClr val="FFFFFF"/>
                </a:solidFill>
                <a:latin typeface="+mn-lt"/>
                <a:ea typeface="+mn-ea"/>
                <a:cs typeface="+mn-cs"/>
                <a:sym typeface="Franklin Gothic Book"/>
              </a:defRPr>
            </a:pPr>
          </a:p>
        </p:txBody>
      </p:sp>
      <p:pic>
        <p:nvPicPr>
          <p:cNvPr id="164" name="Content Placeholder 3" descr="Content Placeholder 3"/>
          <p:cNvPicPr>
            <a:picLocks noChangeAspect="1"/>
          </p:cNvPicPr>
          <p:nvPr/>
        </p:nvPicPr>
        <p:blipFill>
          <a:blip r:embed="rId2">
            <a:extLst/>
          </a:blip>
          <a:stretch>
            <a:fillRect/>
          </a:stretch>
        </p:blipFill>
        <p:spPr>
          <a:xfrm>
            <a:off x="3086878" y="480059"/>
            <a:ext cx="6018244" cy="589788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God is the source of strength…"/>
          <p:cNvSpPr txBox="1"/>
          <p:nvPr/>
        </p:nvSpPr>
        <p:spPr>
          <a:xfrm>
            <a:off x="222399" y="520700"/>
            <a:ext cx="11185461" cy="5816601"/>
          </a:xfrm>
          <a:prstGeom prst="rect">
            <a:avLst/>
          </a:prstGeom>
          <a:ln w="12700">
            <a:miter lim="400000"/>
          </a:ln>
          <a:extLst>
            <a:ext uri="{C572A759-6A51-4108-AA02-DFA0A04FC94B}">
              <ma14:wrappingTextBoxFlag xmlns:ma14="http://schemas.microsoft.com/office/mac/drawingml/2011/main" val="1"/>
            </a:ext>
          </a:extLst>
        </p:spPr>
        <p:txBody>
          <a:bodyPr lIns="88900" tIns="88900" rIns="88900" bIns="88900" anchor="ctr">
            <a:spAutoFit/>
          </a:bodyPr>
          <a:lstStyle/>
          <a:p>
            <a:pPr algn="ctr" defTabSz="457200">
              <a:defRPr sz="6000">
                <a:latin typeface="+mj-lt"/>
                <a:ea typeface="+mj-ea"/>
                <a:cs typeface="+mj-cs"/>
                <a:sym typeface="Impact"/>
              </a:defRPr>
            </a:pPr>
            <a:r>
              <a:t>.</a:t>
            </a:r>
            <a:r>
              <a:t>God is the source of strength</a:t>
            </a:r>
          </a:p>
          <a:p>
            <a:pPr algn="ctr" defTabSz="457200">
              <a:defRPr sz="6000">
                <a:latin typeface="+mj-lt"/>
                <a:ea typeface="+mj-ea"/>
                <a:cs typeface="+mj-cs"/>
                <a:sym typeface="Impact"/>
              </a:defRPr>
            </a:pPr>
            <a:r>
              <a:t>.Dependance on Christ</a:t>
            </a:r>
          </a:p>
          <a:p>
            <a:pPr algn="ctr" defTabSz="457200">
              <a:defRPr sz="6000">
                <a:latin typeface="+mj-lt"/>
                <a:ea typeface="+mj-ea"/>
                <a:cs typeface="+mj-cs"/>
                <a:sym typeface="Impact"/>
              </a:defRPr>
            </a:pPr>
            <a:r>
              <a:t>.Victory through God’s strength </a:t>
            </a:r>
          </a:p>
          <a:p>
            <a:pPr algn="ctr" defTabSz="457200">
              <a:defRPr sz="6000">
                <a:latin typeface="+mj-lt"/>
                <a:ea typeface="+mj-ea"/>
                <a:cs typeface="+mj-cs"/>
                <a:sym typeface="Impact"/>
              </a:defRPr>
            </a:pPr>
            <a:r>
              <a:t>.Renewal through the Word</a:t>
            </a:r>
          </a:p>
          <a:p>
            <a:pPr algn="ctr" defTabSz="457200">
              <a:defRPr sz="6000">
                <a:latin typeface="+mj-lt"/>
                <a:ea typeface="+mj-ea"/>
                <a:cs typeface="+mj-cs"/>
                <a:sym typeface="Impact"/>
              </a:defRPr>
            </a:pPr>
            <a:r>
              <a:t>.Walking by the Spirit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Created in God’s image"/>
          <p:cNvSpPr txBox="1"/>
          <p:nvPr>
            <p:ph type="title"/>
          </p:nvPr>
        </p:nvSpPr>
        <p:spPr>
          <a:xfrm>
            <a:off x="1066800" y="642593"/>
            <a:ext cx="10058400" cy="1371603"/>
          </a:xfrm>
          <a:prstGeom prst="rect">
            <a:avLst/>
          </a:prstGeom>
        </p:spPr>
        <p:txBody>
          <a:bodyPr/>
          <a:lstStyle>
            <a:lvl1pPr algn="ctr"/>
          </a:lstStyle>
          <a:p>
            <a:pPr/>
            <a:r>
              <a:t>God is the source of strength</a:t>
            </a:r>
          </a:p>
        </p:txBody>
      </p:sp>
      <p:sp>
        <p:nvSpPr>
          <p:cNvPr id="169" name="So God created mankind in his own image,     in the image of God he created them;     male and female he created them."/>
          <p:cNvSpPr txBox="1"/>
          <p:nvPr>
            <p:ph type="body" idx="1"/>
          </p:nvPr>
        </p:nvSpPr>
        <p:spPr>
          <a:xfrm>
            <a:off x="617802" y="1875698"/>
            <a:ext cx="11151887" cy="4203688"/>
          </a:xfrm>
          <a:prstGeom prst="rect">
            <a:avLst/>
          </a:prstGeom>
        </p:spPr>
        <p:txBody>
          <a:bodyPr/>
          <a:lstStyle/>
          <a:p>
            <a:pPr marL="0" indent="0" algn="ctr" defTabSz="219455">
              <a:lnSpc>
                <a:spcPct val="100000"/>
              </a:lnSpc>
              <a:spcBef>
                <a:spcPts val="0"/>
              </a:spcBef>
              <a:buClrTx/>
              <a:buSzTx/>
              <a:buFontTx/>
              <a:buNone/>
              <a:defRPr sz="2400">
                <a:latin typeface="+mj-lt"/>
                <a:ea typeface="+mj-ea"/>
                <a:cs typeface="+mj-cs"/>
                <a:sym typeface="Impact"/>
              </a:defRPr>
            </a:pPr>
            <a:r>
              <a:t>He gives power to the faint,</a:t>
            </a:r>
            <a:br/>
            <a:r>
              <a:t>    and to him who has no might he increases strength.</a:t>
            </a:r>
          </a:p>
          <a:p>
            <a:pPr marL="0" indent="0" algn="ctr" defTabSz="219455">
              <a:lnSpc>
                <a:spcPct val="100000"/>
              </a:lnSpc>
              <a:spcBef>
                <a:spcPts val="0"/>
              </a:spcBef>
              <a:buClrTx/>
              <a:buSzTx/>
              <a:buFontTx/>
              <a:buNone/>
              <a:defRPr sz="2400">
                <a:latin typeface="+mj-lt"/>
                <a:ea typeface="+mj-ea"/>
                <a:cs typeface="+mj-cs"/>
                <a:sym typeface="Impact"/>
              </a:defRPr>
            </a:pPr>
            <a:r>
              <a:t>30 </a:t>
            </a:r>
          </a:p>
          <a:p>
            <a:pPr marL="0" indent="0" algn="ctr" defTabSz="219455">
              <a:lnSpc>
                <a:spcPct val="100000"/>
              </a:lnSpc>
              <a:spcBef>
                <a:spcPts val="0"/>
              </a:spcBef>
              <a:buClrTx/>
              <a:buSzTx/>
              <a:buFontTx/>
              <a:buNone/>
              <a:defRPr sz="2400">
                <a:latin typeface="+mj-lt"/>
                <a:ea typeface="+mj-ea"/>
                <a:cs typeface="+mj-cs"/>
                <a:sym typeface="Impact"/>
              </a:defRPr>
            </a:pPr>
            <a:r>
              <a:t>Even youths shall faint and be weary,</a:t>
            </a:r>
            <a:br/>
            <a:r>
              <a:t>    and young men shall fall exhausted;</a:t>
            </a:r>
          </a:p>
          <a:p>
            <a:pPr marL="0" indent="0" algn="ctr" defTabSz="219455">
              <a:lnSpc>
                <a:spcPct val="100000"/>
              </a:lnSpc>
              <a:spcBef>
                <a:spcPts val="0"/>
              </a:spcBef>
              <a:buClrTx/>
              <a:buSzTx/>
              <a:buFontTx/>
              <a:buNone/>
              <a:defRPr sz="2400">
                <a:latin typeface="+mj-lt"/>
                <a:ea typeface="+mj-ea"/>
                <a:cs typeface="+mj-cs"/>
                <a:sym typeface="Impact"/>
              </a:defRPr>
            </a:pPr>
            <a:r>
              <a:t>31 </a:t>
            </a:r>
          </a:p>
          <a:p>
            <a:pPr marL="0" indent="0" algn="ctr" defTabSz="219455">
              <a:lnSpc>
                <a:spcPct val="100000"/>
              </a:lnSpc>
              <a:spcBef>
                <a:spcPts val="0"/>
              </a:spcBef>
              <a:buClrTx/>
              <a:buSzTx/>
              <a:buFontTx/>
              <a:buNone/>
              <a:defRPr sz="2400">
                <a:latin typeface="+mj-lt"/>
                <a:ea typeface="+mj-ea"/>
                <a:cs typeface="+mj-cs"/>
                <a:sym typeface="Impact"/>
              </a:defRPr>
            </a:pPr>
            <a:r>
              <a:t>but they who wait for the Lord shall renew their strength;</a:t>
            </a:r>
            <a:br/>
            <a:r>
              <a:t>    they shall mount up with wings like eagles;</a:t>
            </a:r>
            <a:br/>
            <a:r>
              <a:t>they shall run and not be weary;</a:t>
            </a:r>
            <a:br/>
            <a:r>
              <a:t>    they shall walk and not faint.</a:t>
            </a:r>
          </a:p>
          <a:p>
            <a:pPr marL="0" indent="0" algn="ctr" defTabSz="219455">
              <a:lnSpc>
                <a:spcPct val="100000"/>
              </a:lnSpc>
              <a:spcBef>
                <a:spcPts val="0"/>
              </a:spcBef>
              <a:buSzTx/>
              <a:buNone/>
              <a:defRPr sz="2400">
                <a:latin typeface="+mj-lt"/>
                <a:ea typeface="+mj-ea"/>
                <a:cs typeface="+mj-cs"/>
                <a:sym typeface="Impact"/>
              </a:defRPr>
            </a:pPr>
            <a:r>
              <a:t>Isaiah 40:29-31</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esponsibilities as creatures in god’s image"/>
          <p:cNvSpPr txBox="1"/>
          <p:nvPr>
            <p:ph type="title"/>
          </p:nvPr>
        </p:nvSpPr>
        <p:spPr>
          <a:xfrm>
            <a:off x="1066800" y="642593"/>
            <a:ext cx="10058400" cy="1371603"/>
          </a:xfrm>
          <a:prstGeom prst="rect">
            <a:avLst/>
          </a:prstGeom>
        </p:spPr>
        <p:txBody>
          <a:bodyPr/>
          <a:lstStyle>
            <a:lvl1pPr algn="ctr">
              <a:defRPr sz="6000"/>
            </a:lvl1pPr>
          </a:lstStyle>
          <a:p>
            <a:pPr/>
            <a:r>
              <a:t>Dependance on Christ</a:t>
            </a:r>
          </a:p>
        </p:txBody>
      </p:sp>
      <p:sp>
        <p:nvSpPr>
          <p:cNvPr id="172" name="Stewardship of Creation: One of the primary responsibilities of humans is to exercise stewardship over the earth. This involves caring for and managing God's creation responsibly, reflecting His authority and creativity.…"/>
          <p:cNvSpPr txBox="1"/>
          <p:nvPr>
            <p:ph type="body" idx="1"/>
          </p:nvPr>
        </p:nvSpPr>
        <p:spPr>
          <a:xfrm>
            <a:off x="1066800" y="1803787"/>
            <a:ext cx="10058400" cy="3849627"/>
          </a:xfrm>
          <a:prstGeom prst="rect">
            <a:avLst/>
          </a:prstGeom>
        </p:spPr>
        <p:txBody>
          <a:bodyPr/>
          <a:lstStyle/>
          <a:p>
            <a:pPr marL="0" indent="0" algn="ctr" defTabSz="420623">
              <a:lnSpc>
                <a:spcPct val="100000"/>
              </a:lnSpc>
              <a:spcBef>
                <a:spcPts val="1400"/>
              </a:spcBef>
              <a:buClrTx/>
              <a:buSzTx/>
              <a:buFontTx/>
              <a:buNone/>
              <a:defRPr sz="4600">
                <a:latin typeface="+mj-lt"/>
                <a:ea typeface="+mj-ea"/>
                <a:cs typeface="+mj-cs"/>
                <a:sym typeface="Impact"/>
              </a:defRPr>
            </a:pPr>
            <a:r>
              <a:t> </a:t>
            </a:r>
            <a:r>
              <a:t>I am the vine; you are the branches. Whoever abides in me and I in him, he it is that bears much fruit, for apart from me you can do nothing. </a:t>
            </a:r>
          </a:p>
          <a:p>
            <a:pPr marL="0" indent="0" algn="ctr" defTabSz="420623">
              <a:lnSpc>
                <a:spcPct val="100000"/>
              </a:lnSpc>
              <a:spcBef>
                <a:spcPts val="1400"/>
              </a:spcBef>
              <a:buClrTx/>
              <a:buSzTx/>
              <a:buFontTx/>
              <a:buNone/>
              <a:defRPr sz="4600">
                <a:latin typeface="+mj-lt"/>
                <a:ea typeface="+mj-ea"/>
                <a:cs typeface="+mj-cs"/>
                <a:sym typeface="Impact"/>
              </a:defRPr>
            </a:pPr>
            <a:r>
              <a:t>John 15:5</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Content Placeholder 2"/>
          <p:cNvSpPr txBox="1"/>
          <p:nvPr>
            <p:ph type="body" idx="1"/>
          </p:nvPr>
        </p:nvSpPr>
        <p:spPr>
          <a:xfrm>
            <a:off x="1066800" y="2537609"/>
            <a:ext cx="10058400" cy="4501275"/>
          </a:xfrm>
          <a:prstGeom prst="rect">
            <a:avLst/>
          </a:prstGeom>
        </p:spPr>
        <p:txBody>
          <a:bodyPr/>
          <a:lstStyle/>
          <a:p>
            <a:pPr marL="0" indent="0" algn="ctr" defTabSz="457200">
              <a:lnSpc>
                <a:spcPct val="100000"/>
              </a:lnSpc>
              <a:spcBef>
                <a:spcPts val="1600"/>
              </a:spcBef>
              <a:buClrTx/>
              <a:buSzTx/>
              <a:buFontTx/>
              <a:buNone/>
              <a:defRPr sz="4000">
                <a:latin typeface="+mj-lt"/>
                <a:ea typeface="+mj-ea"/>
                <a:cs typeface="+mj-cs"/>
                <a:sym typeface="Impact"/>
              </a:defRPr>
            </a:pPr>
            <a:r>
              <a:t>10 </a:t>
            </a:r>
            <a:r>
              <a:t>Finally, be strong in the Lord and in the strength of his might.</a:t>
            </a:r>
          </a:p>
          <a:p>
            <a:pPr marL="0" indent="0" algn="ctr" defTabSz="457200">
              <a:lnSpc>
                <a:spcPct val="100000"/>
              </a:lnSpc>
              <a:spcBef>
                <a:spcPts val="1600"/>
              </a:spcBef>
              <a:buClrTx/>
              <a:buSzTx/>
              <a:buFontTx/>
              <a:buNone/>
              <a:defRPr sz="4000">
                <a:latin typeface="+mj-lt"/>
                <a:ea typeface="+mj-ea"/>
                <a:cs typeface="+mj-cs"/>
                <a:sym typeface="Impact"/>
              </a:defRPr>
            </a:pPr>
          </a:p>
          <a:p>
            <a:pPr marL="0" indent="0" algn="ctr" defTabSz="457200">
              <a:lnSpc>
                <a:spcPct val="100000"/>
              </a:lnSpc>
              <a:spcBef>
                <a:spcPts val="1600"/>
              </a:spcBef>
              <a:buClrTx/>
              <a:buSzTx/>
              <a:buFontTx/>
              <a:buNone/>
              <a:defRPr sz="4000">
                <a:latin typeface="+mj-lt"/>
                <a:ea typeface="+mj-ea"/>
                <a:cs typeface="+mj-cs"/>
                <a:sym typeface="Impact"/>
              </a:defRPr>
            </a:pPr>
            <a:r>
              <a:t>Ephisians 6:10</a:t>
            </a:r>
          </a:p>
        </p:txBody>
      </p:sp>
      <p:sp>
        <p:nvSpPr>
          <p:cNvPr id="175" name="Title 1"/>
          <p:cNvSpPr txBox="1"/>
          <p:nvPr>
            <p:ph type="title"/>
          </p:nvPr>
        </p:nvSpPr>
        <p:spPr>
          <a:xfrm>
            <a:off x="1066800" y="642593"/>
            <a:ext cx="10058400" cy="1371603"/>
          </a:xfrm>
          <a:prstGeom prst="rect">
            <a:avLst/>
          </a:prstGeom>
        </p:spPr>
        <p:txBody>
          <a:bodyPr/>
          <a:lstStyle>
            <a:lvl1pPr algn="ctr">
              <a:defRPr sz="6000"/>
            </a:lvl1pPr>
          </a:lstStyle>
          <a:p>
            <a:pPr/>
            <a:r>
              <a:t>Victory through Gods strength</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What is sin?"/>
          <p:cNvSpPr txBox="1"/>
          <p:nvPr>
            <p:ph type="title"/>
          </p:nvPr>
        </p:nvSpPr>
        <p:spPr>
          <a:xfrm>
            <a:off x="1066800" y="642593"/>
            <a:ext cx="10058400" cy="1371603"/>
          </a:xfrm>
          <a:prstGeom prst="rect">
            <a:avLst/>
          </a:prstGeom>
        </p:spPr>
        <p:txBody>
          <a:bodyPr/>
          <a:lstStyle>
            <a:lvl1pPr algn="ctr"/>
          </a:lstStyle>
          <a:p>
            <a:pPr/>
            <a:r>
              <a:t>Renewal through the Word</a:t>
            </a:r>
          </a:p>
        </p:txBody>
      </p:sp>
      <p:sp>
        <p:nvSpPr>
          <p:cNvPr id="178" name="Sin is rejecting or ignoring God in the world he created, rebelling against him by living without reference to him, not being or doing what he requires in his law—resulting in our death and the disintegration of all creation."/>
          <p:cNvSpPr txBox="1"/>
          <p:nvPr>
            <p:ph type="body" idx="1"/>
          </p:nvPr>
        </p:nvSpPr>
        <p:spPr>
          <a:xfrm>
            <a:off x="882596" y="1953454"/>
            <a:ext cx="10058401" cy="3849626"/>
          </a:xfrm>
          <a:prstGeom prst="rect">
            <a:avLst/>
          </a:prstGeom>
        </p:spPr>
        <p:txBody>
          <a:bodyPr/>
          <a:lstStyle/>
          <a:p>
            <a:pPr marL="0" indent="0" algn="ctr" defTabSz="457200">
              <a:lnSpc>
                <a:spcPct val="100000"/>
              </a:lnSpc>
              <a:spcBef>
                <a:spcPts val="0"/>
              </a:spcBef>
              <a:buClrTx/>
              <a:buSzTx/>
              <a:buFontTx/>
              <a:buNone/>
              <a:defRPr sz="4000">
                <a:latin typeface="+mj-lt"/>
                <a:ea typeface="+mj-ea"/>
                <a:cs typeface="+mj-cs"/>
                <a:sym typeface="Impact"/>
              </a:defRPr>
            </a:pPr>
            <a:r>
              <a:t>28 </a:t>
            </a:r>
          </a:p>
          <a:p>
            <a:pPr marL="0" indent="0" algn="ctr" defTabSz="457200">
              <a:lnSpc>
                <a:spcPct val="100000"/>
              </a:lnSpc>
              <a:spcBef>
                <a:spcPts val="0"/>
              </a:spcBef>
              <a:buClrTx/>
              <a:buSzTx/>
              <a:buFontTx/>
              <a:buNone/>
              <a:defRPr sz="4000">
                <a:latin typeface="+mj-lt"/>
                <a:ea typeface="+mj-ea"/>
                <a:cs typeface="+mj-cs"/>
                <a:sym typeface="Impact"/>
              </a:defRPr>
            </a:pPr>
            <a:r>
              <a:t>My soul melts away for sorrow;</a:t>
            </a:r>
            <a:br/>
            <a:r>
              <a:t>    strengthen me according to your word!</a:t>
            </a:r>
          </a:p>
          <a:p>
            <a:pPr marL="0" indent="0" algn="ctr" defTabSz="457200">
              <a:lnSpc>
                <a:spcPct val="100000"/>
              </a:lnSpc>
              <a:spcBef>
                <a:spcPts val="0"/>
              </a:spcBef>
              <a:buClrTx/>
              <a:buSzTx/>
              <a:buFontTx/>
              <a:buNone/>
              <a:defRPr sz="4000">
                <a:latin typeface="+mj-lt"/>
                <a:ea typeface="+mj-ea"/>
                <a:cs typeface="+mj-cs"/>
                <a:sym typeface="Impact"/>
              </a:defRPr>
            </a:pPr>
            <a:r>
              <a:t>Psalm 119:28</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Walking by the Spirit"/>
          <p:cNvSpPr txBox="1"/>
          <p:nvPr>
            <p:ph type="title"/>
          </p:nvPr>
        </p:nvSpPr>
        <p:spPr>
          <a:prstGeom prst="rect">
            <a:avLst/>
          </a:prstGeom>
        </p:spPr>
        <p:txBody>
          <a:bodyPr/>
          <a:lstStyle>
            <a:lvl1pPr algn="ctr"/>
          </a:lstStyle>
          <a:p>
            <a:pPr/>
            <a:r>
              <a:t>Walking by the Spirit</a:t>
            </a:r>
          </a:p>
        </p:txBody>
      </p:sp>
      <p:sp>
        <p:nvSpPr>
          <p:cNvPr id="181" name="6 Then he said to me, “This is the word of the Lord to Zerubbabel: Not by might, nor by power, but by my Spirit, says the Lord of hosts…"/>
          <p:cNvSpPr txBox="1"/>
          <p:nvPr>
            <p:ph type="body" idx="1"/>
          </p:nvPr>
        </p:nvSpPr>
        <p:spPr>
          <a:prstGeom prst="rect">
            <a:avLst/>
          </a:prstGeom>
        </p:spPr>
        <p:txBody>
          <a:bodyPr/>
          <a:lstStyle/>
          <a:p>
            <a:pPr marL="0" indent="0" algn="ctr" defTabSz="457200">
              <a:lnSpc>
                <a:spcPct val="100000"/>
              </a:lnSpc>
              <a:spcBef>
                <a:spcPts val="1600"/>
              </a:spcBef>
              <a:buClrTx/>
              <a:buSzTx/>
              <a:buFontTx/>
              <a:buNone/>
              <a:defRPr sz="4000">
                <a:latin typeface="+mj-lt"/>
                <a:ea typeface="+mj-ea"/>
                <a:cs typeface="+mj-cs"/>
                <a:sym typeface="Impact"/>
              </a:defRPr>
            </a:pPr>
            <a:r>
              <a:t>6 </a:t>
            </a:r>
            <a:r>
              <a:t>Then he said to me, “This is the word of the Lord to Zerubbabel: Not by might, nor by power, but by my Spirit, says the Lord of hosts</a:t>
            </a:r>
          </a:p>
          <a:p>
            <a:pPr marL="0" indent="0" algn="ctr" defTabSz="457200">
              <a:lnSpc>
                <a:spcPct val="100000"/>
              </a:lnSpc>
              <a:spcBef>
                <a:spcPts val="1600"/>
              </a:spcBef>
              <a:buClrTx/>
              <a:buSzTx/>
              <a:buFontTx/>
              <a:buNone/>
              <a:defRPr sz="4000">
                <a:latin typeface="+mj-lt"/>
                <a:ea typeface="+mj-ea"/>
                <a:cs typeface="+mj-cs"/>
                <a:sym typeface="Impact"/>
              </a:defRPr>
            </a:pPr>
            <a:r>
              <a:t>Zechariah 4:6</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Philippians 4:13"/>
          <p:cNvSpPr txBox="1"/>
          <p:nvPr>
            <p:ph type="title"/>
          </p:nvPr>
        </p:nvSpPr>
        <p:spPr>
          <a:prstGeom prst="rect">
            <a:avLst/>
          </a:prstGeom>
        </p:spPr>
        <p:txBody>
          <a:bodyPr/>
          <a:lstStyle/>
          <a:p>
            <a:pPr/>
            <a:r>
              <a:t>Philippians 4:13</a:t>
            </a:r>
          </a:p>
        </p:txBody>
      </p:sp>
      <p:sp>
        <p:nvSpPr>
          <p:cNvPr id="184" name="I can do all things through Him who strengthens me"/>
          <p:cNvSpPr txBox="1"/>
          <p:nvPr>
            <p:ph type="body" idx="1"/>
          </p:nvPr>
        </p:nvSpPr>
        <p:spPr>
          <a:prstGeom prst="rect">
            <a:avLst/>
          </a:prstGeom>
        </p:spPr>
        <p:txBody>
          <a:bodyPr/>
          <a:lstStyle>
            <a:lvl1pPr marL="182878" indent="-182878">
              <a:defRPr sz="4000">
                <a:latin typeface="+mj-lt"/>
                <a:ea typeface="+mj-ea"/>
                <a:cs typeface="+mj-cs"/>
                <a:sym typeface="Impact"/>
              </a:defRPr>
            </a:lvl1pPr>
          </a:lstStyle>
          <a:p>
            <a:pPr/>
            <a:r>
              <a:t>I can do all things through Him who strengthens me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avonVTI">
  <a:themeElements>
    <a:clrScheme name="SavonVTI">
      <a:dk1>
        <a:srgbClr val="000000"/>
      </a:dk1>
      <a:lt1>
        <a:srgbClr val="000000"/>
      </a:lt1>
      <a:dk2>
        <a:srgbClr val="A7A7A7"/>
      </a:dk2>
      <a:lt2>
        <a:srgbClr val="535353"/>
      </a:lt2>
      <a:accent1>
        <a:srgbClr val="96A9A9"/>
      </a:accent1>
      <a:accent2>
        <a:srgbClr val="CB581F"/>
      </a:accent2>
      <a:accent3>
        <a:srgbClr val="A28E6A"/>
      </a:accent3>
      <a:accent4>
        <a:srgbClr val="956251"/>
      </a:accent4>
      <a:accent5>
        <a:srgbClr val="918485"/>
      </a:accent5>
      <a:accent6>
        <a:srgbClr val="855D5D"/>
      </a:accent6>
      <a:hlink>
        <a:srgbClr val="0000FF"/>
      </a:hlink>
      <a:folHlink>
        <a:srgbClr val="FF00FF"/>
      </a:folHlink>
    </a:clrScheme>
    <a:fontScheme name="SavonVTI">
      <a:majorFont>
        <a:latin typeface="Impact"/>
        <a:ea typeface="Impact"/>
        <a:cs typeface="Impact"/>
      </a:majorFont>
      <a:minorFont>
        <a:latin typeface="Franklin Gothic Book"/>
        <a:ea typeface="Franklin Gothic Book"/>
        <a:cs typeface="Franklin Gothic Book"/>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12700" dir="5400000">
              <a:srgbClr val="000000">
                <a:alpha val="63000"/>
              </a:srgbClr>
            </a:outerShdw>
          </a:effectLst>
        </a:effectStyle>
        <a:effectStyle>
          <a:effectLst>
            <a:outerShdw sx="100000" sy="100000" kx="0" ky="0" algn="b" rotWithShape="0" blurRad="38100" dist="12700" dir="5400000">
              <a:srgbClr val="000000">
                <a:alpha val="63000"/>
              </a:srgbClr>
            </a:outerShdw>
          </a:effectLst>
        </a:effectStyle>
        <a:effectStyle>
          <a:effectLst>
            <a:outerShdw sx="100000" sy="100000" kx="0" ky="0" algn="b" rotWithShape="0" blurRad="38100" dist="12700" dir="540000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sx="100000" sy="100000" kx="0" ky="0" algn="b" rotWithShape="0" blurRad="38100" dist="12700" dir="5400000">
            <a:srgbClr val="000000">
              <a:alpha val="63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12700" dir="5400000">
            <a:srgbClr val="000000">
              <a:alpha val="63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avonVTI">
  <a:themeElements>
    <a:clrScheme name="SavonVTI">
      <a:dk1>
        <a:srgbClr val="000000"/>
      </a:dk1>
      <a:lt1>
        <a:srgbClr val="FFFFFF"/>
      </a:lt1>
      <a:dk2>
        <a:srgbClr val="A7A7A7"/>
      </a:dk2>
      <a:lt2>
        <a:srgbClr val="535353"/>
      </a:lt2>
      <a:accent1>
        <a:srgbClr val="96A9A9"/>
      </a:accent1>
      <a:accent2>
        <a:srgbClr val="CB581F"/>
      </a:accent2>
      <a:accent3>
        <a:srgbClr val="A28E6A"/>
      </a:accent3>
      <a:accent4>
        <a:srgbClr val="956251"/>
      </a:accent4>
      <a:accent5>
        <a:srgbClr val="918485"/>
      </a:accent5>
      <a:accent6>
        <a:srgbClr val="855D5D"/>
      </a:accent6>
      <a:hlink>
        <a:srgbClr val="0000FF"/>
      </a:hlink>
      <a:folHlink>
        <a:srgbClr val="FF00FF"/>
      </a:folHlink>
    </a:clrScheme>
    <a:fontScheme name="SavonVTI">
      <a:majorFont>
        <a:latin typeface="Impact"/>
        <a:ea typeface="Impact"/>
        <a:cs typeface="Impact"/>
      </a:majorFont>
      <a:minorFont>
        <a:latin typeface="Franklin Gothic Book"/>
        <a:ea typeface="Franklin Gothic Book"/>
        <a:cs typeface="Franklin Gothic Book"/>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12700" dir="5400000">
              <a:srgbClr val="000000">
                <a:alpha val="63000"/>
              </a:srgbClr>
            </a:outerShdw>
          </a:effectLst>
        </a:effectStyle>
        <a:effectStyle>
          <a:effectLst>
            <a:outerShdw sx="100000" sy="100000" kx="0" ky="0" algn="b" rotWithShape="0" blurRad="38100" dist="12700" dir="5400000">
              <a:srgbClr val="000000">
                <a:alpha val="63000"/>
              </a:srgbClr>
            </a:outerShdw>
          </a:effectLst>
        </a:effectStyle>
        <a:effectStyle>
          <a:effectLst>
            <a:outerShdw sx="100000" sy="100000" kx="0" ky="0" algn="b" rotWithShape="0" blurRad="38100" dist="12700" dir="540000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sx="100000" sy="100000" kx="0" ky="0" algn="b" rotWithShape="0" blurRad="38100" dist="12700" dir="5400000">
            <a:srgbClr val="000000">
              <a:alpha val="63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12700" dir="5400000">
            <a:srgbClr val="000000">
              <a:alpha val="63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