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9" r:id="rId5"/>
    <p:sldId id="258" r:id="rId6"/>
    <p:sldId id="260" r:id="rId7"/>
    <p:sldId id="265" r:id="rId8"/>
    <p:sldId id="272" r:id="rId9"/>
    <p:sldId id="266" r:id="rId10"/>
    <p:sldId id="267" r:id="rId11"/>
    <p:sldId id="273" r:id="rId12"/>
    <p:sldId id="270" r:id="rId13"/>
    <p:sldId id="262" r:id="rId14"/>
    <p:sldId id="264" r:id="rId1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026FF-AC43-4FBA-821E-06660EBFE982}" v="3" dt="2025-03-01T18:58:47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Guzman" userId="3c12764b8709b325" providerId="LiveId" clId="{6787A2F6-0298-4B66-BB57-F28B33818B63}"/>
    <pc:docChg chg="undo custSel addSld modSld">
      <pc:chgData name="Tony Guzman" userId="3c12764b8709b325" providerId="LiveId" clId="{6787A2F6-0298-4B66-BB57-F28B33818B63}" dt="2024-09-14T15:22:07.039" v="1111" actId="207"/>
      <pc:docMkLst>
        <pc:docMk/>
      </pc:docMkLst>
      <pc:sldChg chg="addSp delSp modSp mod">
        <pc:chgData name="Tony Guzman" userId="3c12764b8709b325" providerId="LiveId" clId="{6787A2F6-0298-4B66-BB57-F28B33818B63}" dt="2024-09-14T14:54:35.778" v="1023" actId="26606"/>
        <pc:sldMkLst>
          <pc:docMk/>
          <pc:sldMk cId="82973455" sldId="256"/>
        </pc:sldMkLst>
      </pc:sldChg>
      <pc:sldChg chg="modSp mod">
        <pc:chgData name="Tony Guzman" userId="3c12764b8709b325" providerId="LiveId" clId="{6787A2F6-0298-4B66-BB57-F28B33818B63}" dt="2024-09-14T13:44:25.032" v="364" actId="20577"/>
        <pc:sldMkLst>
          <pc:docMk/>
          <pc:sldMk cId="1032546511" sldId="257"/>
        </pc:sldMkLst>
      </pc:sldChg>
      <pc:sldChg chg="modSp mod">
        <pc:chgData name="Tony Guzman" userId="3c12764b8709b325" providerId="LiveId" clId="{6787A2F6-0298-4B66-BB57-F28B33818B63}" dt="2024-09-14T13:48:39.770" v="617" actId="20577"/>
        <pc:sldMkLst>
          <pc:docMk/>
          <pc:sldMk cId="1388359719" sldId="258"/>
        </pc:sldMkLst>
      </pc:sldChg>
      <pc:sldChg chg="modSp mod">
        <pc:chgData name="Tony Guzman" userId="3c12764b8709b325" providerId="LiveId" clId="{6787A2F6-0298-4B66-BB57-F28B33818B63}" dt="2024-09-14T13:53:30.162" v="896" actId="20577"/>
        <pc:sldMkLst>
          <pc:docMk/>
          <pc:sldMk cId="2381978719" sldId="259"/>
        </pc:sldMkLst>
      </pc:sldChg>
      <pc:sldChg chg="modSp mod">
        <pc:chgData name="Tony Guzman" userId="3c12764b8709b325" providerId="LiveId" clId="{6787A2F6-0298-4B66-BB57-F28B33818B63}" dt="2024-09-14T14:49:34.343" v="1013" actId="20577"/>
        <pc:sldMkLst>
          <pc:docMk/>
          <pc:sldMk cId="537129985" sldId="260"/>
        </pc:sldMkLst>
      </pc:sldChg>
      <pc:sldChg chg="modSp mod">
        <pc:chgData name="Tony Guzman" userId="3c12764b8709b325" providerId="LiveId" clId="{6787A2F6-0298-4B66-BB57-F28B33818B63}" dt="2024-09-14T15:22:07.039" v="1111" actId="207"/>
        <pc:sldMkLst>
          <pc:docMk/>
          <pc:sldMk cId="42397784" sldId="262"/>
        </pc:sldMkLst>
      </pc:sldChg>
      <pc:sldChg chg="addSp delSp modSp new mod setBg">
        <pc:chgData name="Tony Guzman" userId="3c12764b8709b325" providerId="LiveId" clId="{6787A2F6-0298-4B66-BB57-F28B33818B63}" dt="2024-09-14T14:53:42.384" v="1020" actId="14100"/>
        <pc:sldMkLst>
          <pc:docMk/>
          <pc:sldMk cId="3928500283" sldId="263"/>
        </pc:sldMkLst>
      </pc:sldChg>
    </pc:docChg>
  </pc:docChgLst>
  <pc:docChgLst>
    <pc:chgData name="Tony Guzman" userId="3c12764b8709b325" providerId="LiveId" clId="{844026FF-AC43-4FBA-821E-06660EBFE982}"/>
    <pc:docChg chg="undo redo custSel addSld delSld modSld">
      <pc:chgData name="Tony Guzman" userId="3c12764b8709b325" providerId="LiveId" clId="{844026FF-AC43-4FBA-821E-06660EBFE982}" dt="2025-03-01T18:45:29.030" v="1704" actId="20577"/>
      <pc:docMkLst>
        <pc:docMk/>
      </pc:docMkLst>
      <pc:sldChg chg="modSp mod">
        <pc:chgData name="Tony Guzman" userId="3c12764b8709b325" providerId="LiveId" clId="{844026FF-AC43-4FBA-821E-06660EBFE982}" dt="2025-03-01T17:49:40.933" v="7" actId="20577"/>
        <pc:sldMkLst>
          <pc:docMk/>
          <pc:sldMk cId="82973455" sldId="256"/>
        </pc:sldMkLst>
        <pc:spChg chg="mod">
          <ac:chgData name="Tony Guzman" userId="3c12764b8709b325" providerId="LiveId" clId="{844026FF-AC43-4FBA-821E-06660EBFE982}" dt="2025-03-01T17:49:34.155" v="3" actId="20577"/>
          <ac:spMkLst>
            <pc:docMk/>
            <pc:sldMk cId="82973455" sldId="256"/>
            <ac:spMk id="2" creationId="{2D326A95-1F3B-CF9A-CD50-D630C744B5D3}"/>
          </ac:spMkLst>
        </pc:spChg>
        <pc:spChg chg="mod">
          <ac:chgData name="Tony Guzman" userId="3c12764b8709b325" providerId="LiveId" clId="{844026FF-AC43-4FBA-821E-06660EBFE982}" dt="2025-03-01T17:49:40.933" v="7" actId="20577"/>
          <ac:spMkLst>
            <pc:docMk/>
            <pc:sldMk cId="82973455" sldId="256"/>
            <ac:spMk id="3" creationId="{C295F750-1425-495B-742B-7A4C71B39944}"/>
          </ac:spMkLst>
        </pc:spChg>
      </pc:sldChg>
      <pc:sldChg chg="modSp mod">
        <pc:chgData name="Tony Guzman" userId="3c12764b8709b325" providerId="LiveId" clId="{844026FF-AC43-4FBA-821E-06660EBFE982}" dt="2025-03-01T17:51:44.163" v="31"/>
        <pc:sldMkLst>
          <pc:docMk/>
          <pc:sldMk cId="1032546511" sldId="257"/>
        </pc:sldMkLst>
        <pc:spChg chg="mod">
          <ac:chgData name="Tony Guzman" userId="3c12764b8709b325" providerId="LiveId" clId="{844026FF-AC43-4FBA-821E-06660EBFE982}" dt="2025-03-01T17:49:52.566" v="11" actId="20577"/>
          <ac:spMkLst>
            <pc:docMk/>
            <pc:sldMk cId="1032546511" sldId="257"/>
            <ac:spMk id="2" creationId="{3A1D2BF1-69C8-506C-B6CC-DCC140BFC18B}"/>
          </ac:spMkLst>
        </pc:spChg>
        <pc:spChg chg="mod">
          <ac:chgData name="Tony Guzman" userId="3c12764b8709b325" providerId="LiveId" clId="{844026FF-AC43-4FBA-821E-06660EBFE982}" dt="2025-03-01T17:51:44.163" v="31"/>
          <ac:spMkLst>
            <pc:docMk/>
            <pc:sldMk cId="1032546511" sldId="257"/>
            <ac:spMk id="3" creationId="{0056190B-6461-4950-5524-5F8A9915899A}"/>
          </ac:spMkLst>
        </pc:spChg>
      </pc:sldChg>
      <pc:sldChg chg="modSp mod">
        <pc:chgData name="Tony Guzman" userId="3c12764b8709b325" providerId="LiveId" clId="{844026FF-AC43-4FBA-821E-06660EBFE982}" dt="2025-03-01T17:59:31.935" v="346" actId="20577"/>
        <pc:sldMkLst>
          <pc:docMk/>
          <pc:sldMk cId="1388359719" sldId="258"/>
        </pc:sldMkLst>
        <pc:spChg chg="mod">
          <ac:chgData name="Tony Guzman" userId="3c12764b8709b325" providerId="LiveId" clId="{844026FF-AC43-4FBA-821E-06660EBFE982}" dt="2025-03-01T17:58:08.983" v="175" actId="20577"/>
          <ac:spMkLst>
            <pc:docMk/>
            <pc:sldMk cId="1388359719" sldId="258"/>
            <ac:spMk id="2" creationId="{3A1D2BF1-69C8-506C-B6CC-DCC140BFC18B}"/>
          </ac:spMkLst>
        </pc:spChg>
        <pc:spChg chg="mod">
          <ac:chgData name="Tony Guzman" userId="3c12764b8709b325" providerId="LiveId" clId="{844026FF-AC43-4FBA-821E-06660EBFE982}" dt="2025-03-01T17:59:31.935" v="346" actId="20577"/>
          <ac:spMkLst>
            <pc:docMk/>
            <pc:sldMk cId="1388359719" sldId="258"/>
            <ac:spMk id="3" creationId="{0056190B-6461-4950-5524-5F8A9915899A}"/>
          </ac:spMkLst>
        </pc:spChg>
      </pc:sldChg>
      <pc:sldChg chg="modSp mod">
        <pc:chgData name="Tony Guzman" userId="3c12764b8709b325" providerId="LiveId" clId="{844026FF-AC43-4FBA-821E-06660EBFE982}" dt="2025-03-01T17:59:50.745" v="351" actId="20577"/>
        <pc:sldMkLst>
          <pc:docMk/>
          <pc:sldMk cId="2381978719" sldId="259"/>
        </pc:sldMkLst>
        <pc:spChg chg="mod">
          <ac:chgData name="Tony Guzman" userId="3c12764b8709b325" providerId="LiveId" clId="{844026FF-AC43-4FBA-821E-06660EBFE982}" dt="2025-03-01T17:59:50.745" v="351" actId="20577"/>
          <ac:spMkLst>
            <pc:docMk/>
            <pc:sldMk cId="2381978719" sldId="259"/>
            <ac:spMk id="3" creationId="{0056190B-6461-4950-5524-5F8A9915899A}"/>
          </ac:spMkLst>
        </pc:spChg>
      </pc:sldChg>
      <pc:sldChg chg="modSp mod">
        <pc:chgData name="Tony Guzman" userId="3c12764b8709b325" providerId="LiveId" clId="{844026FF-AC43-4FBA-821E-06660EBFE982}" dt="2025-03-01T18:03:13.540" v="615" actId="20577"/>
        <pc:sldMkLst>
          <pc:docMk/>
          <pc:sldMk cId="537129985" sldId="260"/>
        </pc:sldMkLst>
        <pc:spChg chg="mod">
          <ac:chgData name="Tony Guzman" userId="3c12764b8709b325" providerId="LiveId" clId="{844026FF-AC43-4FBA-821E-06660EBFE982}" dt="2025-03-01T18:00:18.821" v="367" actId="20577"/>
          <ac:spMkLst>
            <pc:docMk/>
            <pc:sldMk cId="537129985" sldId="260"/>
            <ac:spMk id="2" creationId="{3A1D2BF1-69C8-506C-B6CC-DCC140BFC18B}"/>
          </ac:spMkLst>
        </pc:spChg>
        <pc:spChg chg="mod">
          <ac:chgData name="Tony Guzman" userId="3c12764b8709b325" providerId="LiveId" clId="{844026FF-AC43-4FBA-821E-06660EBFE982}" dt="2025-03-01T18:03:13.540" v="615" actId="20577"/>
          <ac:spMkLst>
            <pc:docMk/>
            <pc:sldMk cId="537129985" sldId="260"/>
            <ac:spMk id="3" creationId="{0056190B-6461-4950-5524-5F8A9915899A}"/>
          </ac:spMkLst>
        </pc:spChg>
      </pc:sldChg>
      <pc:sldChg chg="modSp mod">
        <pc:chgData name="Tony Guzman" userId="3c12764b8709b325" providerId="LiveId" clId="{844026FF-AC43-4FBA-821E-06660EBFE982}" dt="2025-03-01T18:06:20.625" v="832" actId="20577"/>
        <pc:sldMkLst>
          <pc:docMk/>
          <pc:sldMk cId="1216362685" sldId="265"/>
        </pc:sldMkLst>
        <pc:spChg chg="mod">
          <ac:chgData name="Tony Guzman" userId="3c12764b8709b325" providerId="LiveId" clId="{844026FF-AC43-4FBA-821E-06660EBFE982}" dt="2025-03-01T18:03:47.892" v="644" actId="20577"/>
          <ac:spMkLst>
            <pc:docMk/>
            <pc:sldMk cId="1216362685" sldId="265"/>
            <ac:spMk id="2" creationId="{2E2905CF-2945-C114-1F1C-9D1225B2EEDB}"/>
          </ac:spMkLst>
        </pc:spChg>
        <pc:spChg chg="mod">
          <ac:chgData name="Tony Guzman" userId="3c12764b8709b325" providerId="LiveId" clId="{844026FF-AC43-4FBA-821E-06660EBFE982}" dt="2025-03-01T18:06:20.625" v="832" actId="20577"/>
          <ac:spMkLst>
            <pc:docMk/>
            <pc:sldMk cId="1216362685" sldId="265"/>
            <ac:spMk id="3" creationId="{F0AC3E25-5632-A092-3936-12107073B712}"/>
          </ac:spMkLst>
        </pc:spChg>
      </pc:sldChg>
      <pc:sldChg chg="modSp mod">
        <pc:chgData name="Tony Guzman" userId="3c12764b8709b325" providerId="LiveId" clId="{844026FF-AC43-4FBA-821E-06660EBFE982}" dt="2025-03-01T18:36:31.587" v="1344" actId="14100"/>
        <pc:sldMkLst>
          <pc:docMk/>
          <pc:sldMk cId="2344489572" sldId="266"/>
        </pc:sldMkLst>
        <pc:spChg chg="mod">
          <ac:chgData name="Tony Guzman" userId="3c12764b8709b325" providerId="LiveId" clId="{844026FF-AC43-4FBA-821E-06660EBFE982}" dt="2025-03-01T18:29:41.203" v="1062" actId="20577"/>
          <ac:spMkLst>
            <pc:docMk/>
            <pc:sldMk cId="2344489572" sldId="266"/>
            <ac:spMk id="2" creationId="{3E63C46A-32CC-39F0-5DF2-1431AA34378D}"/>
          </ac:spMkLst>
        </pc:spChg>
        <pc:spChg chg="mod">
          <ac:chgData name="Tony Guzman" userId="3c12764b8709b325" providerId="LiveId" clId="{844026FF-AC43-4FBA-821E-06660EBFE982}" dt="2025-03-01T18:36:31.587" v="1344" actId="14100"/>
          <ac:spMkLst>
            <pc:docMk/>
            <pc:sldMk cId="2344489572" sldId="266"/>
            <ac:spMk id="3" creationId="{CBD0B4B6-FCA0-F1E9-3FFB-035173E744E0}"/>
          </ac:spMkLst>
        </pc:spChg>
      </pc:sldChg>
      <pc:sldChg chg="modSp mod">
        <pc:chgData name="Tony Guzman" userId="3c12764b8709b325" providerId="LiveId" clId="{844026FF-AC43-4FBA-821E-06660EBFE982}" dt="2025-03-01T18:41:31.272" v="1448" actId="20577"/>
        <pc:sldMkLst>
          <pc:docMk/>
          <pc:sldMk cId="1102054515" sldId="267"/>
        </pc:sldMkLst>
        <pc:spChg chg="mod">
          <ac:chgData name="Tony Guzman" userId="3c12764b8709b325" providerId="LiveId" clId="{844026FF-AC43-4FBA-821E-06660EBFE982}" dt="2025-03-01T18:38:05.448" v="1356" actId="20577"/>
          <ac:spMkLst>
            <pc:docMk/>
            <pc:sldMk cId="1102054515" sldId="267"/>
            <ac:spMk id="2" creationId="{A4A6B73F-8247-29FA-2AF1-7F21ADCC59B4}"/>
          </ac:spMkLst>
        </pc:spChg>
        <pc:spChg chg="mod">
          <ac:chgData name="Tony Guzman" userId="3c12764b8709b325" providerId="LiveId" clId="{844026FF-AC43-4FBA-821E-06660EBFE982}" dt="2025-03-01T18:41:31.272" v="1448" actId="20577"/>
          <ac:spMkLst>
            <pc:docMk/>
            <pc:sldMk cId="1102054515" sldId="267"/>
            <ac:spMk id="3" creationId="{B960FD24-B892-EC2C-AC3E-DDEB1EC7A71C}"/>
          </ac:spMkLst>
        </pc:spChg>
      </pc:sldChg>
      <pc:sldChg chg="modSp mod">
        <pc:chgData name="Tony Guzman" userId="3c12764b8709b325" providerId="LiveId" clId="{844026FF-AC43-4FBA-821E-06660EBFE982}" dt="2025-03-01T18:45:29.030" v="1704" actId="20577"/>
        <pc:sldMkLst>
          <pc:docMk/>
          <pc:sldMk cId="402767138" sldId="270"/>
        </pc:sldMkLst>
        <pc:spChg chg="mod">
          <ac:chgData name="Tony Guzman" userId="3c12764b8709b325" providerId="LiveId" clId="{844026FF-AC43-4FBA-821E-06660EBFE982}" dt="2025-03-01T18:42:22.203" v="1467" actId="20577"/>
          <ac:spMkLst>
            <pc:docMk/>
            <pc:sldMk cId="402767138" sldId="270"/>
            <ac:spMk id="2" creationId="{DA013BA1-FFCB-0AD3-C7BA-96C9516A94B2}"/>
          </ac:spMkLst>
        </pc:spChg>
        <pc:spChg chg="mod">
          <ac:chgData name="Tony Guzman" userId="3c12764b8709b325" providerId="LiveId" clId="{844026FF-AC43-4FBA-821E-06660EBFE982}" dt="2025-03-01T18:45:29.030" v="1704" actId="20577"/>
          <ac:spMkLst>
            <pc:docMk/>
            <pc:sldMk cId="402767138" sldId="270"/>
            <ac:spMk id="3" creationId="{7F678617-7A7A-5900-1C4F-34A1CB6E72F0}"/>
          </ac:spMkLst>
        </pc:spChg>
      </pc:sldChg>
      <pc:sldChg chg="del">
        <pc:chgData name="Tony Guzman" userId="3c12764b8709b325" providerId="LiveId" clId="{844026FF-AC43-4FBA-821E-06660EBFE982}" dt="2025-03-01T18:42:04.949" v="1462" actId="47"/>
        <pc:sldMkLst>
          <pc:docMk/>
          <pc:sldMk cId="1169417665" sldId="271"/>
        </pc:sldMkLst>
      </pc:sldChg>
      <pc:sldChg chg="modSp add mod">
        <pc:chgData name="Tony Guzman" userId="3c12764b8709b325" providerId="LiveId" clId="{844026FF-AC43-4FBA-821E-06660EBFE982}" dt="2025-03-01T18:25:38.889" v="1059" actId="20577"/>
        <pc:sldMkLst>
          <pc:docMk/>
          <pc:sldMk cId="1353685338" sldId="272"/>
        </pc:sldMkLst>
        <pc:spChg chg="mod">
          <ac:chgData name="Tony Guzman" userId="3c12764b8709b325" providerId="LiveId" clId="{844026FF-AC43-4FBA-821E-06660EBFE982}" dt="2025-03-01T18:06:52.836" v="841" actId="20577"/>
          <ac:spMkLst>
            <pc:docMk/>
            <pc:sldMk cId="1353685338" sldId="272"/>
            <ac:spMk id="2" creationId="{8E934C72-EB14-0031-2D78-4EF9CFFD7D12}"/>
          </ac:spMkLst>
        </pc:spChg>
        <pc:spChg chg="mod">
          <ac:chgData name="Tony Guzman" userId="3c12764b8709b325" providerId="LiveId" clId="{844026FF-AC43-4FBA-821E-06660EBFE982}" dt="2025-03-01T18:25:38.889" v="1059" actId="20577"/>
          <ac:spMkLst>
            <pc:docMk/>
            <pc:sldMk cId="1353685338" sldId="272"/>
            <ac:spMk id="3" creationId="{8273EEAE-EFD7-395F-BBB8-55C296E01F03}"/>
          </ac:spMkLst>
        </pc:spChg>
      </pc:sldChg>
      <pc:sldChg chg="modSp mod">
        <pc:chgData name="Tony Guzman" userId="3c12764b8709b325" providerId="LiveId" clId="{844026FF-AC43-4FBA-821E-06660EBFE982}" dt="2025-03-01T18:41:56.255" v="1461"/>
        <pc:sldMkLst>
          <pc:docMk/>
          <pc:sldMk cId="129199531" sldId="273"/>
        </pc:sldMkLst>
        <pc:spChg chg="mod">
          <ac:chgData name="Tony Guzman" userId="3c12764b8709b325" providerId="LiveId" clId="{844026FF-AC43-4FBA-821E-06660EBFE982}" dt="2025-03-01T18:41:56.255" v="1461"/>
          <ac:spMkLst>
            <pc:docMk/>
            <pc:sldMk cId="129199531" sldId="273"/>
            <ac:spMk id="2" creationId="{5B252B09-AF66-E2D0-1C80-C37B7E2DB558}"/>
          </ac:spMkLst>
        </pc:spChg>
        <pc:spChg chg="mod">
          <ac:chgData name="Tony Guzman" userId="3c12764b8709b325" providerId="LiveId" clId="{844026FF-AC43-4FBA-821E-06660EBFE982}" dt="2025-03-01T18:41:46.098" v="1451" actId="27636"/>
          <ac:spMkLst>
            <pc:docMk/>
            <pc:sldMk cId="129199531" sldId="273"/>
            <ac:spMk id="3" creationId="{321177C6-1099-823A-0B71-1032D80E6FA2}"/>
          </ac:spMkLst>
        </pc:spChg>
      </pc:sldChg>
    </pc:docChg>
  </pc:docChgLst>
  <pc:docChgLst>
    <pc:chgData name="Tony Guzman" userId="3c12764b8709b325" providerId="LiveId" clId="{6C2BFBA7-78FC-4BA3-A708-9DE8A532BE32}"/>
    <pc:docChg chg="undo custSel addSld delSld modSld sldOrd">
      <pc:chgData name="Tony Guzman" userId="3c12764b8709b325" providerId="LiveId" clId="{6C2BFBA7-78FC-4BA3-A708-9DE8A532BE32}" dt="2024-11-29T22:05:57.421" v="1675" actId="20577"/>
      <pc:docMkLst>
        <pc:docMk/>
      </pc:docMkLst>
      <pc:sldChg chg="modSp mod">
        <pc:chgData name="Tony Guzman" userId="3c12764b8709b325" providerId="LiveId" clId="{6C2BFBA7-78FC-4BA3-A708-9DE8A532BE32}" dt="2024-11-29T21:28:56.299" v="35" actId="255"/>
        <pc:sldMkLst>
          <pc:docMk/>
          <pc:sldMk cId="82973455" sldId="256"/>
        </pc:sldMkLst>
      </pc:sldChg>
      <pc:sldChg chg="modSp mod">
        <pc:chgData name="Tony Guzman" userId="3c12764b8709b325" providerId="LiveId" clId="{6C2BFBA7-78FC-4BA3-A708-9DE8A532BE32}" dt="2024-11-29T21:44:08.690" v="566" actId="255"/>
        <pc:sldMkLst>
          <pc:docMk/>
          <pc:sldMk cId="1032546511" sldId="257"/>
        </pc:sldMkLst>
      </pc:sldChg>
      <pc:sldChg chg="modSp mod">
        <pc:chgData name="Tony Guzman" userId="3c12764b8709b325" providerId="LiveId" clId="{6C2BFBA7-78FC-4BA3-A708-9DE8A532BE32}" dt="2024-11-29T21:44:15.634" v="567" actId="255"/>
        <pc:sldMkLst>
          <pc:docMk/>
          <pc:sldMk cId="1388359719" sldId="258"/>
        </pc:sldMkLst>
      </pc:sldChg>
      <pc:sldChg chg="modSp mod">
        <pc:chgData name="Tony Guzman" userId="3c12764b8709b325" providerId="LiveId" clId="{6C2BFBA7-78FC-4BA3-A708-9DE8A532BE32}" dt="2024-11-29T21:46:07.764" v="653" actId="20577"/>
        <pc:sldMkLst>
          <pc:docMk/>
          <pc:sldMk cId="2381978719" sldId="259"/>
        </pc:sldMkLst>
      </pc:sldChg>
      <pc:sldChg chg="modSp mod">
        <pc:chgData name="Tony Guzman" userId="3c12764b8709b325" providerId="LiveId" clId="{6C2BFBA7-78FC-4BA3-A708-9DE8A532BE32}" dt="2024-11-29T21:50:23.835" v="654" actId="255"/>
        <pc:sldMkLst>
          <pc:docMk/>
          <pc:sldMk cId="537129985" sldId="260"/>
        </pc:sldMkLst>
      </pc:sldChg>
      <pc:sldChg chg="del">
        <pc:chgData name="Tony Guzman" userId="3c12764b8709b325" providerId="LiveId" clId="{6C2BFBA7-78FC-4BA3-A708-9DE8A532BE32}" dt="2024-11-29T21:52:41.322" v="660" actId="47"/>
        <pc:sldMkLst>
          <pc:docMk/>
          <pc:sldMk cId="1179632762" sldId="261"/>
        </pc:sldMkLst>
      </pc:sldChg>
      <pc:sldChg chg="addSp delSp modSp mod">
        <pc:chgData name="Tony Guzman" userId="3c12764b8709b325" providerId="LiveId" clId="{6C2BFBA7-78FC-4BA3-A708-9DE8A532BE32}" dt="2024-11-29T21:51:56.125" v="659" actId="14100"/>
        <pc:sldMkLst>
          <pc:docMk/>
          <pc:sldMk cId="42397784" sldId="262"/>
        </pc:sldMkLst>
      </pc:sldChg>
      <pc:sldChg chg="addSp delSp modSp new mod ord setBg">
        <pc:chgData name="Tony Guzman" userId="3c12764b8709b325" providerId="LiveId" clId="{6C2BFBA7-78FC-4BA3-A708-9DE8A532BE32}" dt="2024-11-29T21:51:05.971" v="657"/>
        <pc:sldMkLst>
          <pc:docMk/>
          <pc:sldMk cId="1662938558" sldId="264"/>
        </pc:sldMkLst>
      </pc:sldChg>
      <pc:sldChg chg="modSp add mod">
        <pc:chgData name="Tony Guzman" userId="3c12764b8709b325" providerId="LiveId" clId="{6C2BFBA7-78FC-4BA3-A708-9DE8A532BE32}" dt="2024-11-29T21:59:07.888" v="1219" actId="20577"/>
        <pc:sldMkLst>
          <pc:docMk/>
          <pc:sldMk cId="1216362685" sldId="265"/>
        </pc:sldMkLst>
      </pc:sldChg>
      <pc:sldChg chg="delSp new del mod">
        <pc:chgData name="Tony Guzman" userId="3c12764b8709b325" providerId="LiveId" clId="{6C2BFBA7-78FC-4BA3-A708-9DE8A532BE32}" dt="2024-11-29T21:35:02.372" v="154" actId="47"/>
        <pc:sldMkLst>
          <pc:docMk/>
          <pc:sldMk cId="2746320930" sldId="265"/>
        </pc:sldMkLst>
      </pc:sldChg>
      <pc:sldChg chg="modSp add mod">
        <pc:chgData name="Tony Guzman" userId="3c12764b8709b325" providerId="LiveId" clId="{6C2BFBA7-78FC-4BA3-A708-9DE8A532BE32}" dt="2024-11-29T21:59:12.176" v="1221" actId="20577"/>
        <pc:sldMkLst>
          <pc:docMk/>
          <pc:sldMk cId="2344489572" sldId="266"/>
        </pc:sldMkLst>
      </pc:sldChg>
      <pc:sldChg chg="modSp add mod">
        <pc:chgData name="Tony Guzman" userId="3c12764b8709b325" providerId="LiveId" clId="{6C2BFBA7-78FC-4BA3-A708-9DE8A532BE32}" dt="2024-11-29T21:59:16.697" v="1223" actId="20577"/>
        <pc:sldMkLst>
          <pc:docMk/>
          <pc:sldMk cId="1102054515" sldId="267"/>
        </pc:sldMkLst>
      </pc:sldChg>
      <pc:sldChg chg="modSp add mod">
        <pc:chgData name="Tony Guzman" userId="3c12764b8709b325" providerId="LiveId" clId="{6C2BFBA7-78FC-4BA3-A708-9DE8A532BE32}" dt="2024-11-29T22:02:45.156" v="1490" actId="20577"/>
        <pc:sldMkLst>
          <pc:docMk/>
          <pc:sldMk cId="4111964813" sldId="268"/>
        </pc:sldMkLst>
      </pc:sldChg>
      <pc:sldChg chg="addSp modSp add mod ord">
        <pc:chgData name="Tony Guzman" userId="3c12764b8709b325" providerId="LiveId" clId="{6C2BFBA7-78FC-4BA3-A708-9DE8A532BE32}" dt="2024-11-29T22:05:57.421" v="1675" actId="20577"/>
        <pc:sldMkLst>
          <pc:docMk/>
          <pc:sldMk cId="2449241722" sldId="269"/>
        </pc:sldMkLst>
      </pc:sldChg>
    </pc:docChg>
  </pc:docChgLst>
  <pc:docChgLst>
    <pc:chgData name="Tony Guzman" userId="3c12764b8709b325" providerId="LiveId" clId="{B0694FC3-E716-4248-BA36-A5D3B47456E9}"/>
    <pc:docChg chg="undo custSel addSld delSld modSld sldOrd">
      <pc:chgData name="Tony Guzman" userId="3c12764b8709b325" providerId="LiveId" clId="{B0694FC3-E716-4248-BA36-A5D3B47456E9}" dt="2025-01-11T19:20:55.401" v="1547" actId="20577"/>
      <pc:docMkLst>
        <pc:docMk/>
      </pc:docMkLst>
      <pc:sldChg chg="modSp mod">
        <pc:chgData name="Tony Guzman" userId="3c12764b8709b325" providerId="LiveId" clId="{B0694FC3-E716-4248-BA36-A5D3B47456E9}" dt="2025-01-11T18:38:56.449" v="13" actId="20577"/>
        <pc:sldMkLst>
          <pc:docMk/>
          <pc:sldMk cId="82973455" sldId="256"/>
        </pc:sldMkLst>
        <pc:spChg chg="mod">
          <ac:chgData name="Tony Guzman" userId="3c12764b8709b325" providerId="LiveId" clId="{B0694FC3-E716-4248-BA36-A5D3B47456E9}" dt="2025-01-11T18:38:43.488" v="7" actId="20577"/>
          <ac:spMkLst>
            <pc:docMk/>
            <pc:sldMk cId="82973455" sldId="256"/>
            <ac:spMk id="2" creationId="{2D326A95-1F3B-CF9A-CD50-D630C744B5D3}"/>
          </ac:spMkLst>
        </pc:spChg>
        <pc:spChg chg="mod">
          <ac:chgData name="Tony Guzman" userId="3c12764b8709b325" providerId="LiveId" clId="{B0694FC3-E716-4248-BA36-A5D3B47456E9}" dt="2025-01-11T18:38:56.449" v="13" actId="20577"/>
          <ac:spMkLst>
            <pc:docMk/>
            <pc:sldMk cId="82973455" sldId="256"/>
            <ac:spMk id="3" creationId="{C295F750-1425-495B-742B-7A4C71B39944}"/>
          </ac:spMkLst>
        </pc:spChg>
      </pc:sldChg>
      <pc:sldChg chg="modSp mod">
        <pc:chgData name="Tony Guzman" userId="3c12764b8709b325" providerId="LiveId" clId="{B0694FC3-E716-4248-BA36-A5D3B47456E9}" dt="2025-01-11T18:48:56.308" v="48" actId="20577"/>
        <pc:sldMkLst>
          <pc:docMk/>
          <pc:sldMk cId="1032546511" sldId="257"/>
        </pc:sldMkLst>
        <pc:spChg chg="mod">
          <ac:chgData name="Tony Guzman" userId="3c12764b8709b325" providerId="LiveId" clId="{B0694FC3-E716-4248-BA36-A5D3B47456E9}" dt="2025-01-11T18:39:07.530" v="21" actId="20577"/>
          <ac:spMkLst>
            <pc:docMk/>
            <pc:sldMk cId="1032546511" sldId="257"/>
            <ac:spMk id="2" creationId="{3A1D2BF1-69C8-506C-B6CC-DCC140BFC18B}"/>
          </ac:spMkLst>
        </pc:spChg>
        <pc:spChg chg="mod">
          <ac:chgData name="Tony Guzman" userId="3c12764b8709b325" providerId="LiveId" clId="{B0694FC3-E716-4248-BA36-A5D3B47456E9}" dt="2025-01-11T18:48:56.308" v="48" actId="20577"/>
          <ac:spMkLst>
            <pc:docMk/>
            <pc:sldMk cId="1032546511" sldId="257"/>
            <ac:spMk id="3" creationId="{0056190B-6461-4950-5524-5F8A9915899A}"/>
          </ac:spMkLst>
        </pc:spChg>
      </pc:sldChg>
      <pc:sldChg chg="modSp mod">
        <pc:chgData name="Tony Guzman" userId="3c12764b8709b325" providerId="LiveId" clId="{B0694FC3-E716-4248-BA36-A5D3B47456E9}" dt="2025-01-11T19:04:35.690" v="304" actId="20577"/>
        <pc:sldMkLst>
          <pc:docMk/>
          <pc:sldMk cId="1388359719" sldId="258"/>
        </pc:sldMkLst>
        <pc:spChg chg="mod">
          <ac:chgData name="Tony Guzman" userId="3c12764b8709b325" providerId="LiveId" clId="{B0694FC3-E716-4248-BA36-A5D3B47456E9}" dt="2025-01-11T18:54:52.214" v="208" actId="20577"/>
          <ac:spMkLst>
            <pc:docMk/>
            <pc:sldMk cId="1388359719" sldId="258"/>
            <ac:spMk id="2" creationId="{3A1D2BF1-69C8-506C-B6CC-DCC140BFC18B}"/>
          </ac:spMkLst>
        </pc:spChg>
        <pc:spChg chg="mod">
          <ac:chgData name="Tony Guzman" userId="3c12764b8709b325" providerId="LiveId" clId="{B0694FC3-E716-4248-BA36-A5D3B47456E9}" dt="2025-01-11T19:04:35.690" v="304" actId="20577"/>
          <ac:spMkLst>
            <pc:docMk/>
            <pc:sldMk cId="1388359719" sldId="258"/>
            <ac:spMk id="3" creationId="{0056190B-6461-4950-5524-5F8A9915899A}"/>
          </ac:spMkLst>
        </pc:spChg>
      </pc:sldChg>
      <pc:sldChg chg="modSp mod ord">
        <pc:chgData name="Tony Guzman" userId="3c12764b8709b325" providerId="LiveId" clId="{B0694FC3-E716-4248-BA36-A5D3B47456E9}" dt="2025-01-11T18:54:23.469" v="184"/>
        <pc:sldMkLst>
          <pc:docMk/>
          <pc:sldMk cId="2381978719" sldId="259"/>
        </pc:sldMkLst>
        <pc:spChg chg="mod">
          <ac:chgData name="Tony Guzman" userId="3c12764b8709b325" providerId="LiveId" clId="{B0694FC3-E716-4248-BA36-A5D3B47456E9}" dt="2025-01-11T18:54:16.702" v="182" actId="20577"/>
          <ac:spMkLst>
            <pc:docMk/>
            <pc:sldMk cId="2381978719" sldId="259"/>
            <ac:spMk id="3" creationId="{0056190B-6461-4950-5524-5F8A9915899A}"/>
          </ac:spMkLst>
        </pc:spChg>
      </pc:sldChg>
      <pc:sldChg chg="modSp mod">
        <pc:chgData name="Tony Guzman" userId="3c12764b8709b325" providerId="LiveId" clId="{B0694FC3-E716-4248-BA36-A5D3B47456E9}" dt="2025-01-11T19:07:42.322" v="552" actId="313"/>
        <pc:sldMkLst>
          <pc:docMk/>
          <pc:sldMk cId="537129985" sldId="260"/>
        </pc:sldMkLst>
        <pc:spChg chg="mod">
          <ac:chgData name="Tony Guzman" userId="3c12764b8709b325" providerId="LiveId" clId="{B0694FC3-E716-4248-BA36-A5D3B47456E9}" dt="2025-01-11T19:05:05.242" v="321" actId="20577"/>
          <ac:spMkLst>
            <pc:docMk/>
            <pc:sldMk cId="537129985" sldId="260"/>
            <ac:spMk id="2" creationId="{3A1D2BF1-69C8-506C-B6CC-DCC140BFC18B}"/>
          </ac:spMkLst>
        </pc:spChg>
        <pc:spChg chg="mod">
          <ac:chgData name="Tony Guzman" userId="3c12764b8709b325" providerId="LiveId" clId="{B0694FC3-E716-4248-BA36-A5D3B47456E9}" dt="2025-01-11T19:07:42.322" v="552" actId="313"/>
          <ac:spMkLst>
            <pc:docMk/>
            <pc:sldMk cId="537129985" sldId="260"/>
            <ac:spMk id="3" creationId="{0056190B-6461-4950-5524-5F8A9915899A}"/>
          </ac:spMkLst>
        </pc:spChg>
      </pc:sldChg>
      <pc:sldChg chg="addSp delSp mod">
        <pc:chgData name="Tony Guzman" userId="3c12764b8709b325" providerId="LiveId" clId="{B0694FC3-E716-4248-BA36-A5D3B47456E9}" dt="2025-01-11T18:40:09.773" v="23" actId="478"/>
        <pc:sldMkLst>
          <pc:docMk/>
          <pc:sldMk cId="42397784" sldId="262"/>
        </pc:sldMkLst>
        <pc:picChg chg="add">
          <ac:chgData name="Tony Guzman" userId="3c12764b8709b325" providerId="LiveId" clId="{B0694FC3-E716-4248-BA36-A5D3B47456E9}" dt="2025-01-11T18:40:05.781" v="22"/>
          <ac:picMkLst>
            <pc:docMk/>
            <pc:sldMk cId="42397784" sldId="262"/>
            <ac:picMk id="2" creationId="{4E32D413-BF85-7E4C-7AEC-B0A0E98100A7}"/>
          </ac:picMkLst>
        </pc:picChg>
      </pc:sldChg>
      <pc:sldChg chg="modSp mod">
        <pc:chgData name="Tony Guzman" userId="3c12764b8709b325" providerId="LiveId" clId="{B0694FC3-E716-4248-BA36-A5D3B47456E9}" dt="2025-01-11T19:13:58.525" v="1062" actId="14100"/>
        <pc:sldMkLst>
          <pc:docMk/>
          <pc:sldMk cId="1216362685" sldId="265"/>
        </pc:sldMkLst>
        <pc:spChg chg="mod">
          <ac:chgData name="Tony Guzman" userId="3c12764b8709b325" providerId="LiveId" clId="{B0694FC3-E716-4248-BA36-A5D3B47456E9}" dt="2025-01-11T19:13:58.525" v="1062" actId="14100"/>
          <ac:spMkLst>
            <pc:docMk/>
            <pc:sldMk cId="1216362685" sldId="265"/>
            <ac:spMk id="2" creationId="{2E2905CF-2945-C114-1F1C-9D1225B2EEDB}"/>
          </ac:spMkLst>
        </pc:spChg>
        <pc:spChg chg="mod">
          <ac:chgData name="Tony Guzman" userId="3c12764b8709b325" providerId="LiveId" clId="{B0694FC3-E716-4248-BA36-A5D3B47456E9}" dt="2025-01-11T19:10:09.690" v="790" actId="20577"/>
          <ac:spMkLst>
            <pc:docMk/>
            <pc:sldMk cId="1216362685" sldId="265"/>
            <ac:spMk id="3" creationId="{F0AC3E25-5632-A092-3936-12107073B712}"/>
          </ac:spMkLst>
        </pc:spChg>
      </pc:sldChg>
      <pc:sldChg chg="modSp mod">
        <pc:chgData name="Tony Guzman" userId="3c12764b8709b325" providerId="LiveId" clId="{B0694FC3-E716-4248-BA36-A5D3B47456E9}" dt="2025-01-11T19:13:21.372" v="1048" actId="33524"/>
        <pc:sldMkLst>
          <pc:docMk/>
          <pc:sldMk cId="2344489572" sldId="266"/>
        </pc:sldMkLst>
        <pc:spChg chg="mod">
          <ac:chgData name="Tony Guzman" userId="3c12764b8709b325" providerId="LiveId" clId="{B0694FC3-E716-4248-BA36-A5D3B47456E9}" dt="2025-01-11T19:10:49.596" v="822" actId="20577"/>
          <ac:spMkLst>
            <pc:docMk/>
            <pc:sldMk cId="2344489572" sldId="266"/>
            <ac:spMk id="2" creationId="{3E63C46A-32CC-39F0-5DF2-1431AA34378D}"/>
          </ac:spMkLst>
        </pc:spChg>
        <pc:spChg chg="mod">
          <ac:chgData name="Tony Guzman" userId="3c12764b8709b325" providerId="LiveId" clId="{B0694FC3-E716-4248-BA36-A5D3B47456E9}" dt="2025-01-11T19:13:21.372" v="1048" actId="33524"/>
          <ac:spMkLst>
            <pc:docMk/>
            <pc:sldMk cId="2344489572" sldId="266"/>
            <ac:spMk id="3" creationId="{CBD0B4B6-FCA0-F1E9-3FFB-035173E744E0}"/>
          </ac:spMkLst>
        </pc:spChg>
      </pc:sldChg>
      <pc:sldChg chg="modSp mod">
        <pc:chgData name="Tony Guzman" userId="3c12764b8709b325" providerId="LiveId" clId="{B0694FC3-E716-4248-BA36-A5D3B47456E9}" dt="2025-01-11T19:18:13.953" v="1347" actId="255"/>
        <pc:sldMkLst>
          <pc:docMk/>
          <pc:sldMk cId="1102054515" sldId="267"/>
        </pc:sldMkLst>
        <pc:spChg chg="mod">
          <ac:chgData name="Tony Guzman" userId="3c12764b8709b325" providerId="LiveId" clId="{B0694FC3-E716-4248-BA36-A5D3B47456E9}" dt="2025-01-11T19:13:03.676" v="1047" actId="20577"/>
          <ac:spMkLst>
            <pc:docMk/>
            <pc:sldMk cId="1102054515" sldId="267"/>
            <ac:spMk id="2" creationId="{A4A6B73F-8247-29FA-2AF1-7F21ADCC59B4}"/>
          </ac:spMkLst>
        </pc:spChg>
        <pc:spChg chg="mod">
          <ac:chgData name="Tony Guzman" userId="3c12764b8709b325" providerId="LiveId" clId="{B0694FC3-E716-4248-BA36-A5D3B47456E9}" dt="2025-01-11T19:18:13.953" v="1347" actId="255"/>
          <ac:spMkLst>
            <pc:docMk/>
            <pc:sldMk cId="1102054515" sldId="267"/>
            <ac:spMk id="3" creationId="{B960FD24-B892-EC2C-AC3E-DDEB1EC7A71C}"/>
          </ac:spMkLst>
        </pc:spChg>
      </pc:sldChg>
      <pc:sldChg chg="del">
        <pc:chgData name="Tony Guzman" userId="3c12764b8709b325" providerId="LiveId" clId="{B0694FC3-E716-4248-BA36-A5D3B47456E9}" dt="2025-01-11T19:18:40.905" v="1348" actId="2696"/>
        <pc:sldMkLst>
          <pc:docMk/>
          <pc:sldMk cId="4111964813" sldId="268"/>
        </pc:sldMkLst>
      </pc:sldChg>
      <pc:sldChg chg="modSp del mod">
        <pc:chgData name="Tony Guzman" userId="3c12764b8709b325" providerId="LiveId" clId="{B0694FC3-E716-4248-BA36-A5D3B47456E9}" dt="2025-01-11T19:19:35.980" v="1384" actId="2696"/>
        <pc:sldMkLst>
          <pc:docMk/>
          <pc:sldMk cId="2449241722" sldId="269"/>
        </pc:sldMkLst>
      </pc:sldChg>
      <pc:sldChg chg="modSp add mod ord">
        <pc:chgData name="Tony Guzman" userId="3c12764b8709b325" providerId="LiveId" clId="{B0694FC3-E716-4248-BA36-A5D3B47456E9}" dt="2025-01-11T19:20:29.210" v="1519" actId="20577"/>
        <pc:sldMkLst>
          <pc:docMk/>
          <pc:sldMk cId="402767138" sldId="270"/>
        </pc:sldMkLst>
        <pc:spChg chg="mod">
          <ac:chgData name="Tony Guzman" userId="3c12764b8709b325" providerId="LiveId" clId="{B0694FC3-E716-4248-BA36-A5D3B47456E9}" dt="2025-01-11T19:19:30.399" v="1383"/>
          <ac:spMkLst>
            <pc:docMk/>
            <pc:sldMk cId="402767138" sldId="270"/>
            <ac:spMk id="2" creationId="{DA013BA1-FFCB-0AD3-C7BA-96C9516A94B2}"/>
          </ac:spMkLst>
        </pc:spChg>
        <pc:spChg chg="mod">
          <ac:chgData name="Tony Guzman" userId="3c12764b8709b325" providerId="LiveId" clId="{B0694FC3-E716-4248-BA36-A5D3B47456E9}" dt="2025-01-11T19:20:29.210" v="1519" actId="20577"/>
          <ac:spMkLst>
            <pc:docMk/>
            <pc:sldMk cId="402767138" sldId="270"/>
            <ac:spMk id="3" creationId="{7F678617-7A7A-5900-1C4F-34A1CB6E72F0}"/>
          </ac:spMkLst>
        </pc:spChg>
      </pc:sldChg>
      <pc:sldChg chg="modSp add mod ord">
        <pc:chgData name="Tony Guzman" userId="3c12764b8709b325" providerId="LiveId" clId="{B0694FC3-E716-4248-BA36-A5D3B47456E9}" dt="2025-01-11T19:20:55.401" v="1547" actId="20577"/>
        <pc:sldMkLst>
          <pc:docMk/>
          <pc:sldMk cId="116941766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3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4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8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5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1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1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30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26A95-1F3B-CF9A-CD50-D630C744B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493" y="1559768"/>
            <a:ext cx="2978281" cy="31353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5F750-1425-495B-742B-7A4C71B39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93" y="4708186"/>
            <a:ext cx="2978282" cy="9922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Christian Knowledge &amp; Living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Tony Guzman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03/02/2025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olorful background with text&#10;&#10;Description automatically generated">
            <a:extLst>
              <a:ext uri="{FF2B5EF4-FFF2-40B4-BE49-F238E27FC236}">
                <a16:creationId xmlns:a16="http://schemas.microsoft.com/office/drawing/2014/main" id="{CA014E1A-06DB-A910-0DA8-85691ED719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3" r="-1" b="-1"/>
          <a:stretch/>
        </p:blipFill>
        <p:spPr>
          <a:xfrm>
            <a:off x="5610638" y="645106"/>
            <a:ext cx="5674101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3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05992-B378-846C-392D-A1435BEC3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B73F-8247-29FA-2AF1-7F21ADCC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All people will know that you are my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0FD24-B892-EC2C-AC3E-DDEB1EC7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487025" cy="4112286"/>
          </a:xfrm>
        </p:spPr>
        <p:txBody>
          <a:bodyPr>
            <a:noAutofit/>
          </a:bodyPr>
          <a:lstStyle/>
          <a:p>
            <a:r>
              <a:rPr lang="en-US" sz="3600" dirty="0"/>
              <a:t>Write out John 13:35 into your own words.</a:t>
            </a:r>
          </a:p>
          <a:p>
            <a:r>
              <a:rPr lang="en-US" sz="3600" dirty="0"/>
              <a:t>Start to memorize John 13:34-35 (see next slide).</a:t>
            </a:r>
          </a:p>
        </p:txBody>
      </p:sp>
    </p:spTree>
    <p:extLst>
      <p:ext uri="{BB962C8B-B14F-4D97-AF65-F5344CB8AC3E}">
        <p14:creationId xmlns:p14="http://schemas.microsoft.com/office/powerpoint/2010/main" val="110205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D2C7-EB46-FDA6-5837-6C1B2BE0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2B09-AF66-E2D0-1C80-C37B7E2D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Memorize John 13:34-35 ESV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177C6-1099-823A-0B71-1032D80E6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/>
              <a:t>34</a:t>
            </a:r>
            <a:r>
              <a:rPr lang="en-US" sz="3600" dirty="0"/>
              <a:t> A new commandment I give to you, that you love one another: just as I have loved you, you also are to love one another.</a:t>
            </a:r>
          </a:p>
          <a:p>
            <a:pPr marL="0" indent="0">
              <a:buNone/>
            </a:pPr>
            <a:r>
              <a:rPr lang="en-US" sz="3600" b="1" baseline="30000" dirty="0"/>
              <a:t>35</a:t>
            </a:r>
            <a:r>
              <a:rPr lang="en-US" sz="3600" dirty="0"/>
              <a:t> By this all people will know that you are my disciples, if you have love for one another.”</a:t>
            </a:r>
          </a:p>
        </p:txBody>
      </p:sp>
    </p:spTree>
    <p:extLst>
      <p:ext uri="{BB962C8B-B14F-4D97-AF65-F5344CB8AC3E}">
        <p14:creationId xmlns:p14="http://schemas.microsoft.com/office/powerpoint/2010/main" val="12919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2B791-9CEB-2635-643A-99C7ED7EC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3BA1-FFCB-0AD3-C7BA-96C9516A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Applying John 13:34-35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78617-7A7A-5900-1C4F-34A1CB6E7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Prayerfully review this chapter.</a:t>
            </a:r>
          </a:p>
          <a:p>
            <a:r>
              <a:rPr lang="en-US" sz="3600" dirty="0"/>
              <a:t>Ask God to remind you of a fellow Christian, or </a:t>
            </a:r>
            <a:r>
              <a:rPr lang="en-US" sz="3600"/>
              <a:t>non-believer friend, to </a:t>
            </a:r>
            <a:r>
              <a:rPr lang="en-US" sz="3600" dirty="0"/>
              <a:t>whom you need to extend more love.</a:t>
            </a:r>
          </a:p>
          <a:p>
            <a:r>
              <a:rPr lang="en-US" sz="3600" dirty="0"/>
              <a:t>Write a plan for demonstrating your love to this person this week.</a:t>
            </a:r>
          </a:p>
        </p:txBody>
      </p:sp>
    </p:spTree>
    <p:extLst>
      <p:ext uri="{BB962C8B-B14F-4D97-AF65-F5344CB8AC3E}">
        <p14:creationId xmlns:p14="http://schemas.microsoft.com/office/powerpoint/2010/main" val="40276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2D413-BF85-7E4C-7AEC-B0A0E9810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08" y="0"/>
            <a:ext cx="8622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3F040-7166-AE6E-DE02-056C5E3F8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86" y="643467"/>
            <a:ext cx="5585027" cy="55710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1E745F-B3C2-C78F-95BA-D5B6BED5F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878" y="480060"/>
            <a:ext cx="6018244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0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2BF1-69C8-506C-B6CC-DCC140BF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190B-6461-4950-5524-5F8A9915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John 13:34-35 ESV</a:t>
            </a:r>
          </a:p>
          <a:p>
            <a:pPr marL="0" indent="0">
              <a:buNone/>
            </a:pPr>
            <a:r>
              <a:rPr lang="en-US" sz="3600" b="1" baseline="30000" dirty="0"/>
              <a:t>34</a:t>
            </a:r>
            <a:r>
              <a:rPr lang="en-US" sz="3600" dirty="0"/>
              <a:t> A new commandment I give to you, that you love one another: just as I have loved you, you also are to love one another.</a:t>
            </a:r>
          </a:p>
          <a:p>
            <a:pPr marL="0" indent="0">
              <a:buNone/>
            </a:pPr>
            <a:r>
              <a:rPr lang="en-US" sz="3600" b="1" baseline="30000" dirty="0"/>
              <a:t>35</a:t>
            </a:r>
            <a:r>
              <a:rPr lang="en-US" sz="3600" dirty="0"/>
              <a:t> By this all people will know that you are my disciples, if you have love for one another.”</a:t>
            </a:r>
          </a:p>
        </p:txBody>
      </p:sp>
    </p:spTree>
    <p:extLst>
      <p:ext uri="{BB962C8B-B14F-4D97-AF65-F5344CB8AC3E}">
        <p14:creationId xmlns:p14="http://schemas.microsoft.com/office/powerpoint/2010/main" val="103254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2BF1-69C8-506C-B6CC-DCC140BF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Quick Overview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190B-6461-4950-5524-5F8A9915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is love? John tells us in one of his epistles:</a:t>
            </a:r>
          </a:p>
          <a:p>
            <a:r>
              <a:rPr lang="en-US" sz="3600" dirty="0"/>
              <a:t>Read 1 John 4:10-11</a:t>
            </a:r>
          </a:p>
          <a:p>
            <a:r>
              <a:rPr lang="en-US" sz="3600" dirty="0"/>
              <a:t>God is love</a:t>
            </a:r>
          </a:p>
          <a:p>
            <a:r>
              <a:rPr lang="en-US" sz="3600" dirty="0"/>
              <a:t>His love is sacrificial</a:t>
            </a:r>
          </a:p>
          <a:p>
            <a:r>
              <a:rPr lang="en-US" sz="3600" dirty="0"/>
              <a:t>His love is unconditional</a:t>
            </a:r>
          </a:p>
        </p:txBody>
      </p:sp>
    </p:spTree>
    <p:extLst>
      <p:ext uri="{BB962C8B-B14F-4D97-AF65-F5344CB8AC3E}">
        <p14:creationId xmlns:p14="http://schemas.microsoft.com/office/powerpoint/2010/main" val="238197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2BF1-69C8-506C-B6CC-DCC140BF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Exploring John 13:34-35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190B-6461-4950-5524-5F8A9915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Christ’s new commandment?</a:t>
            </a:r>
          </a:p>
          <a:p>
            <a:r>
              <a:rPr lang="en-US" sz="3600" dirty="0"/>
              <a:t>Whose example of love are we to follow?</a:t>
            </a:r>
          </a:p>
          <a:p>
            <a:r>
              <a:rPr lang="en-US" sz="3600" dirty="0"/>
              <a:t>What will result when Christians show one another the same kind of love Jesus extends to us?</a:t>
            </a:r>
          </a:p>
        </p:txBody>
      </p:sp>
    </p:spTree>
    <p:extLst>
      <p:ext uri="{BB962C8B-B14F-4D97-AF65-F5344CB8AC3E}">
        <p14:creationId xmlns:p14="http://schemas.microsoft.com/office/powerpoint/2010/main" val="138835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2BF1-69C8-506C-B6CC-DCC140BF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Love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6190B-6461-4950-5524-5F8A99158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Read Matthew 22:37-39. What commandments does Christ emphasize in this passage?</a:t>
            </a:r>
          </a:p>
          <a:p>
            <a:r>
              <a:rPr lang="en-US" sz="3200" dirty="0"/>
              <a:t>Read 1 John 4:7. What is the source of love?</a:t>
            </a:r>
          </a:p>
          <a:p>
            <a:r>
              <a:rPr lang="en-US" sz="3200" dirty="0"/>
              <a:t>Read John 3:16. Who does God love?</a:t>
            </a:r>
          </a:p>
          <a:p>
            <a:r>
              <a:rPr lang="en-US" sz="3200" dirty="0"/>
              <a:t>Read 1 Peter 1:22. What is the result of obeying God’s Word? How does Peter say we are to love one another?</a:t>
            </a:r>
          </a:p>
        </p:txBody>
      </p:sp>
    </p:spTree>
    <p:extLst>
      <p:ext uri="{BB962C8B-B14F-4D97-AF65-F5344CB8AC3E}">
        <p14:creationId xmlns:p14="http://schemas.microsoft.com/office/powerpoint/2010/main" val="5371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EE4E6-9D15-6DCB-8E2E-80A96BD71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05CF-2945-C114-1F1C-9D1225B2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20325" cy="1371600"/>
          </a:xfrm>
        </p:spPr>
        <p:txBody>
          <a:bodyPr>
            <a:normAutofit/>
          </a:bodyPr>
          <a:lstStyle/>
          <a:p>
            <a:r>
              <a:rPr lang="en-US" sz="4800" dirty="0"/>
              <a:t>Just as I have loved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C3E25-5632-A092-3936-12107073B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Read John 15:12-13. How does Jesus demonstrate His love?</a:t>
            </a:r>
          </a:p>
          <a:p>
            <a:r>
              <a:rPr lang="en-US" sz="3600" dirty="0"/>
              <a:t>Read 1 John 2:5-6. How did John say God’s love is shown in our lives? What indicates that an individual is rightly related to Jesus Christ?</a:t>
            </a:r>
          </a:p>
        </p:txBody>
      </p:sp>
    </p:spTree>
    <p:extLst>
      <p:ext uri="{BB962C8B-B14F-4D97-AF65-F5344CB8AC3E}">
        <p14:creationId xmlns:p14="http://schemas.microsoft.com/office/powerpoint/2010/main" val="121636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DCE09-5819-96CF-BE1C-FB72A296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4C72-EB14-0031-2D78-4EF9CFFD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20325" cy="1371600"/>
          </a:xfrm>
        </p:spPr>
        <p:txBody>
          <a:bodyPr>
            <a:normAutofit/>
          </a:bodyPr>
          <a:lstStyle/>
          <a:p>
            <a:r>
              <a:rPr lang="en-US" sz="4800" dirty="0"/>
              <a:t>Just as I have loved you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EEAE-EFD7-395F-BBB8-55C296E01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Read Galatians 5:13. How did Paul teach Christians to exercise freedom?</a:t>
            </a:r>
          </a:p>
          <a:p>
            <a:r>
              <a:rPr lang="en-US" sz="3600" dirty="0"/>
              <a:t>Read John 13:1-17. Before Jesus gave His followers a new command to love one another, how did He demonstrate His love to them?</a:t>
            </a:r>
          </a:p>
        </p:txBody>
      </p:sp>
    </p:spTree>
    <p:extLst>
      <p:ext uri="{BB962C8B-B14F-4D97-AF65-F5344CB8AC3E}">
        <p14:creationId xmlns:p14="http://schemas.microsoft.com/office/powerpoint/2010/main" val="135368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1C7E-6E88-31B2-8940-73C138D63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C46A-32CC-39F0-5DF2-1431AA34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You also are to love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B4B6-FCA0-F1E9-3FFB-035173E74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604643" cy="4112286"/>
          </a:xfrm>
        </p:spPr>
        <p:txBody>
          <a:bodyPr>
            <a:noAutofit/>
          </a:bodyPr>
          <a:lstStyle/>
          <a:p>
            <a:r>
              <a:rPr lang="en-US" sz="3600" dirty="0"/>
              <a:t>Read John 3:16-18. Describe a practical way we are taught to love our brothers.</a:t>
            </a:r>
          </a:p>
          <a:p>
            <a:r>
              <a:rPr lang="en-US" sz="3600" dirty="0"/>
              <a:t>Read 1 John 3:18. Describe the kind of love we should express to others.</a:t>
            </a:r>
          </a:p>
          <a:p>
            <a:r>
              <a:rPr lang="en-US" sz="3600" dirty="0"/>
              <a:t>Read 1 Corinthians 13. From verses 4-7, list ways you can become more loving &amp; use the list for prayer.</a:t>
            </a:r>
          </a:p>
        </p:txBody>
      </p:sp>
    </p:spTree>
    <p:extLst>
      <p:ext uri="{BB962C8B-B14F-4D97-AF65-F5344CB8AC3E}">
        <p14:creationId xmlns:p14="http://schemas.microsoft.com/office/powerpoint/2010/main" val="2344489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475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Century Schoolbook</vt:lpstr>
      <vt:lpstr>Franklin Gothic Book</vt:lpstr>
      <vt:lpstr>Garamond</vt:lpstr>
      <vt:lpstr>SavonVTI</vt:lpstr>
      <vt:lpstr>LOVE</vt:lpstr>
      <vt:lpstr>PowerPoint Presentation</vt:lpstr>
      <vt:lpstr>Love</vt:lpstr>
      <vt:lpstr>Quick Overview Discussion</vt:lpstr>
      <vt:lpstr>Exploring John 13:34-35</vt:lpstr>
      <vt:lpstr>Love one another</vt:lpstr>
      <vt:lpstr>Just as I have loved you</vt:lpstr>
      <vt:lpstr>Just as I have loved you (cont.)</vt:lpstr>
      <vt:lpstr>You also are to love one another</vt:lpstr>
      <vt:lpstr>All people will know that you are my disciples</vt:lpstr>
      <vt:lpstr>Memorize John 13:34-35 ESV</vt:lpstr>
      <vt:lpstr>Applying John 13:34-35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Guzman</dc:creator>
  <cp:lastModifiedBy>Tony Guzman</cp:lastModifiedBy>
  <cp:revision>1</cp:revision>
  <dcterms:created xsi:type="dcterms:W3CDTF">2024-09-14T13:05:04Z</dcterms:created>
  <dcterms:modified xsi:type="dcterms:W3CDTF">2025-03-01T18:58:57Z</dcterms:modified>
</cp:coreProperties>
</file>