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75"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8" r:id="rId18"/>
    <p:sldId id="306" r:id="rId19"/>
    <p:sldId id="307"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C7BD1-718B-4C77-8479-6A0556BDE7AA}" v="3" dt="2025-02-20T15:26:22.6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1E1"/>
          </a:solidFill>
        </a:fill>
      </a:tcStyle>
    </a:wholeTbl>
    <a:band2H>
      <a:tcTxStyle/>
      <a:tcStyle>
        <a:tcBdr/>
        <a:fill>
          <a:solidFill>
            <a:srgbClr val="EEF1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a:tcStyle>
        <a:tcBdr/>
        <a:fill>
          <a:solidFill>
            <a:srgbClr val="F0ED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a:tcStyle>
        <a:tcBdr/>
        <a:fill>
          <a:solidFill>
            <a:srgbClr val="ED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9" autoAdjust="0"/>
    <p:restoredTop sz="94660"/>
  </p:normalViewPr>
  <p:slideViewPr>
    <p:cSldViewPr snapToGrid="0">
      <p:cViewPr varScale="1">
        <p:scale>
          <a:sx n="140" d="100"/>
          <a:sy n="140" d="100"/>
        </p:scale>
        <p:origin x="972"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Franklin Gothic Book"/>
      </a:defRPr>
    </a:lvl1pPr>
    <a:lvl2pPr indent="228600" latinLnBrk="0">
      <a:defRPr sz="1200">
        <a:latin typeface="+mj-lt"/>
        <a:ea typeface="+mj-ea"/>
        <a:cs typeface="+mj-cs"/>
        <a:sym typeface="Franklin Gothic Book"/>
      </a:defRPr>
    </a:lvl2pPr>
    <a:lvl3pPr indent="457200" latinLnBrk="0">
      <a:defRPr sz="1200">
        <a:latin typeface="+mj-lt"/>
        <a:ea typeface="+mj-ea"/>
        <a:cs typeface="+mj-cs"/>
        <a:sym typeface="Franklin Gothic Book"/>
      </a:defRPr>
    </a:lvl3pPr>
    <a:lvl4pPr indent="685800" latinLnBrk="0">
      <a:defRPr sz="1200">
        <a:latin typeface="+mj-lt"/>
        <a:ea typeface="+mj-ea"/>
        <a:cs typeface="+mj-cs"/>
        <a:sym typeface="Franklin Gothic Book"/>
      </a:defRPr>
    </a:lvl4pPr>
    <a:lvl5pPr indent="914400" latinLnBrk="0">
      <a:defRPr sz="1200">
        <a:latin typeface="+mj-lt"/>
        <a:ea typeface="+mj-ea"/>
        <a:cs typeface="+mj-cs"/>
        <a:sym typeface="Franklin Gothic Book"/>
      </a:defRPr>
    </a:lvl5pPr>
    <a:lvl6pPr indent="1143000" latinLnBrk="0">
      <a:defRPr sz="1200">
        <a:latin typeface="+mj-lt"/>
        <a:ea typeface="+mj-ea"/>
        <a:cs typeface="+mj-cs"/>
        <a:sym typeface="Franklin Gothic Book"/>
      </a:defRPr>
    </a:lvl6pPr>
    <a:lvl7pPr indent="1371600" latinLnBrk="0">
      <a:defRPr sz="1200">
        <a:latin typeface="+mj-lt"/>
        <a:ea typeface="+mj-ea"/>
        <a:cs typeface="+mj-cs"/>
        <a:sym typeface="Franklin Gothic Book"/>
      </a:defRPr>
    </a:lvl7pPr>
    <a:lvl8pPr indent="1600200" latinLnBrk="0">
      <a:defRPr sz="1200">
        <a:latin typeface="+mj-lt"/>
        <a:ea typeface="+mj-ea"/>
        <a:cs typeface="+mj-cs"/>
        <a:sym typeface="Franklin Gothic Book"/>
      </a:defRPr>
    </a:lvl8pPr>
    <a:lvl9pPr indent="1828800" latinLnBrk="0">
      <a:defRPr sz="1200">
        <a:latin typeface="+mj-lt"/>
        <a:ea typeface="+mj-ea"/>
        <a:cs typeface="+mj-cs"/>
        <a:sym typeface="Franklin Gothic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16" name="Rectangle 10"/>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17" name="Rectangle 14"/>
          <p:cNvSpPr/>
          <p:nvPr/>
        </p:nvSpPr>
        <p:spPr>
          <a:xfrm>
            <a:off x="5135879" y="1267729"/>
            <a:ext cx="1920241" cy="731522"/>
          </a:xfrm>
          <a:prstGeom prst="rect">
            <a:avLst/>
          </a:prstGeom>
          <a:solidFill>
            <a:schemeClr val="accent1"/>
          </a:solidFill>
          <a:ln w="12700">
            <a:miter lim="400000"/>
          </a:ln>
        </p:spPr>
        <p:txBody>
          <a:bodyPr lIns="45719" rIns="45719"/>
          <a:lstStyle/>
          <a:p>
            <a:endParaRPr/>
          </a:p>
        </p:txBody>
      </p:sp>
      <p:grpSp>
        <p:nvGrpSpPr>
          <p:cNvPr id="21" name="Group 6"/>
          <p:cNvGrpSpPr/>
          <p:nvPr/>
        </p:nvGrpSpPr>
        <p:grpSpPr>
          <a:xfrm>
            <a:off x="5250179" y="1267729"/>
            <a:ext cx="1691642"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19"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20"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22"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cap="all" spc="-100"/>
            </a:lvl1pPr>
          </a:lstStyle>
          <a:p>
            <a:r>
              <a:t>Title Text</a:t>
            </a:r>
          </a:p>
        </p:txBody>
      </p:sp>
      <p:sp>
        <p:nvSpPr>
          <p:cNvPr id="23"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0D0D0D"/>
                </a:solidFill>
              </a:defRPr>
            </a:lvl1pPr>
            <a:lvl2pPr marL="0" indent="457200" algn="ctr">
              <a:spcBef>
                <a:spcPts val="0"/>
              </a:spcBef>
              <a:buClrTx/>
              <a:buSzTx/>
              <a:buFontTx/>
              <a:buNone/>
              <a:defRPr sz="1800" spc="80">
                <a:solidFill>
                  <a:srgbClr val="0D0D0D"/>
                </a:solidFill>
              </a:defRPr>
            </a:lvl2pPr>
            <a:lvl3pPr marL="0" indent="914400" algn="ctr">
              <a:spcBef>
                <a:spcPts val="0"/>
              </a:spcBef>
              <a:buClrTx/>
              <a:buSzTx/>
              <a:buFontTx/>
              <a:buNone/>
              <a:defRPr sz="1800" spc="80">
                <a:solidFill>
                  <a:srgbClr val="0D0D0D"/>
                </a:solidFill>
              </a:defRPr>
            </a:lvl3pPr>
            <a:lvl4pPr marL="0" indent="1371600" algn="ctr">
              <a:spcBef>
                <a:spcPts val="0"/>
              </a:spcBef>
              <a:buClrTx/>
              <a:buSzTx/>
              <a:buFontTx/>
              <a:buNone/>
              <a:defRPr sz="1800" spc="80">
                <a:solidFill>
                  <a:srgbClr val="0D0D0D"/>
                </a:solidFill>
              </a:defRPr>
            </a:lvl4pPr>
            <a:lvl5pPr marL="0" indent="182880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317536" y="5165723"/>
            <a:ext cx="245365" cy="240286"/>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20"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21" name="Rectangle 12"/>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22" name="Title Text"/>
          <p:cNvSpPr txBox="1">
            <a:spLocks noGrp="1"/>
          </p:cNvSpPr>
          <p:nvPr>
            <p:ph type="title"/>
          </p:nvPr>
        </p:nvSpPr>
        <p:spPr>
          <a:xfrm>
            <a:off x="8458200" y="607391"/>
            <a:ext cx="3161964" cy="1645922"/>
          </a:xfrm>
          <a:prstGeom prst="rect">
            <a:avLst/>
          </a:prstGeom>
        </p:spPr>
        <p:txBody>
          <a:bodyPr anchor="b"/>
          <a:lstStyle>
            <a:lvl1pPr>
              <a:lnSpc>
                <a:spcPct val="100000"/>
              </a:lnSpc>
              <a:defRPr sz="3200">
                <a:solidFill>
                  <a:srgbClr val="000000"/>
                </a:solidFill>
              </a:defRPr>
            </a:lvl1pPr>
          </a:lstStyle>
          <a:p>
            <a:r>
              <a:t>Title Text</a:t>
            </a:r>
          </a:p>
        </p:txBody>
      </p:sp>
      <p:sp>
        <p:nvSpPr>
          <p:cNvPr id="123" name="Body Level One…"/>
          <p:cNvSpPr txBox="1">
            <a:spLocks noGrp="1"/>
          </p:cNvSpPr>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r>
              <a:t>Body Level One</a:t>
            </a:r>
          </a:p>
          <a:p>
            <a:pPr lvl="1"/>
            <a:r>
              <a:t>Body Level Two</a:t>
            </a:r>
          </a:p>
          <a:p>
            <a:pPr lvl="2"/>
            <a:r>
              <a:t>Body Level Three</a:t>
            </a:r>
          </a:p>
          <a:p>
            <a:pPr lvl="3"/>
            <a:r>
              <a:t>Body Level Four</a:t>
            </a:r>
          </a:p>
          <a:p>
            <a:pPr lvl="4"/>
            <a:r>
              <a:t>Body Level Five</a:t>
            </a:r>
          </a:p>
        </p:txBody>
      </p:sp>
      <p:sp>
        <p:nvSpPr>
          <p:cNvPr id="124" name="Text Placeholder 3"/>
          <p:cNvSpPr>
            <a:spLocks noGrp="1"/>
          </p:cNvSpPr>
          <p:nvPr>
            <p:ph type="body" sz="quarter" idx="21"/>
          </p:nvPr>
        </p:nvSpPr>
        <p:spPr>
          <a:xfrm>
            <a:off x="8458200" y="2336800"/>
            <a:ext cx="3161964" cy="3606800"/>
          </a:xfrm>
          <a:prstGeom prst="rect">
            <a:avLst/>
          </a:prstGeom>
        </p:spPr>
        <p:txBody>
          <a:bodyPr/>
          <a:lstStyle/>
          <a:p>
            <a:pPr marL="0" indent="0">
              <a:spcBef>
                <a:spcPts val="800"/>
              </a:spcBef>
              <a:buClrTx/>
              <a:buSzTx/>
              <a:buFontTx/>
              <a:buNone/>
              <a:defRPr sz="1800"/>
            </a:pPr>
            <a:endParaRPr/>
          </a:p>
        </p:txBody>
      </p:sp>
      <p:sp>
        <p:nvSpPr>
          <p:cNvPr id="125" name="Slide Number"/>
          <p:cNvSpPr txBox="1">
            <a:spLocks noGrp="1"/>
          </p:cNvSpPr>
          <p:nvPr>
            <p:ph type="sldNum" sz="quarter" idx="2"/>
          </p:nvPr>
        </p:nvSpPr>
        <p:spPr>
          <a:xfrm>
            <a:off x="11374799" y="6160515"/>
            <a:ext cx="245365" cy="240285"/>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2"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33" name="Picture Placeholder 2"/>
          <p:cNvSpPr>
            <a:spLocks noGrp="1"/>
          </p:cNvSpPr>
          <p:nvPr>
            <p:ph type="pic" idx="21"/>
          </p:nvPr>
        </p:nvSpPr>
        <p:spPr>
          <a:xfrm>
            <a:off x="228599" y="237743"/>
            <a:ext cx="7696201" cy="6382513"/>
          </a:xfrm>
          <a:prstGeom prst="rect">
            <a:avLst/>
          </a:prstGeom>
        </p:spPr>
        <p:txBody>
          <a:bodyPr lIns="91439" rIns="91439">
            <a:noAutofit/>
          </a:bodyPr>
          <a:lstStyle/>
          <a:p>
            <a:endParaRPr/>
          </a:p>
        </p:txBody>
      </p:sp>
      <p:sp>
        <p:nvSpPr>
          <p:cNvPr id="134" name="Rectangle 11"/>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35" name="Title Text"/>
          <p:cNvSpPr txBox="1">
            <a:spLocks noGrp="1"/>
          </p:cNvSpPr>
          <p:nvPr>
            <p:ph type="title"/>
          </p:nvPr>
        </p:nvSpPr>
        <p:spPr>
          <a:xfrm>
            <a:off x="8477250" y="603504"/>
            <a:ext cx="3144774" cy="1645921"/>
          </a:xfrm>
          <a:prstGeom prst="rect">
            <a:avLst/>
          </a:prstGeom>
        </p:spPr>
        <p:txBody>
          <a:bodyPr anchor="b"/>
          <a:lstStyle>
            <a:lvl1pPr>
              <a:lnSpc>
                <a:spcPct val="100000"/>
              </a:lnSpc>
              <a:defRPr sz="3200">
                <a:solidFill>
                  <a:srgbClr val="000000"/>
                </a:solidFill>
              </a:defRPr>
            </a:lvl1pPr>
          </a:lstStyle>
          <a:p>
            <a:r>
              <a:t>Title Text</a:t>
            </a:r>
          </a:p>
        </p:txBody>
      </p:sp>
      <p:sp>
        <p:nvSpPr>
          <p:cNvPr id="136" name="Body Level One…"/>
          <p:cNvSpPr txBox="1">
            <a:spLocks noGrp="1"/>
          </p:cNvSpPr>
          <p:nvPr>
            <p:ph type="body" sz="quarter" idx="1"/>
          </p:nvPr>
        </p:nvSpPr>
        <p:spPr>
          <a:xfrm>
            <a:off x="8477250" y="2386583"/>
            <a:ext cx="3144774" cy="3511298"/>
          </a:xfrm>
          <a:prstGeom prst="rect">
            <a:avLst/>
          </a:prstGeom>
        </p:spPr>
        <p:txBody>
          <a:bodyPr/>
          <a:lstStyle>
            <a:lvl1pPr marL="0" indent="0">
              <a:spcBef>
                <a:spcPts val="800"/>
              </a:spcBef>
              <a:buClrTx/>
              <a:buSzTx/>
              <a:buFontTx/>
              <a:buNone/>
              <a:defRPr sz="1800"/>
            </a:lvl1pPr>
            <a:lvl2pPr marL="0" indent="457200">
              <a:spcBef>
                <a:spcPts val="800"/>
              </a:spcBef>
              <a:buClrTx/>
              <a:buSzTx/>
              <a:buFontTx/>
              <a:buNone/>
              <a:defRPr sz="1800"/>
            </a:lvl2pPr>
            <a:lvl3pPr marL="0" indent="914400">
              <a:spcBef>
                <a:spcPts val="800"/>
              </a:spcBef>
              <a:buClrTx/>
              <a:buSzTx/>
              <a:buFontTx/>
              <a:buNone/>
              <a:defRPr sz="1800"/>
            </a:lvl3pPr>
            <a:lvl4pPr marL="0" indent="1371600">
              <a:spcBef>
                <a:spcPts val="800"/>
              </a:spcBef>
              <a:buClrTx/>
              <a:buSzTx/>
              <a:buFontTx/>
              <a:buNone/>
              <a:defRPr sz="1800"/>
            </a:lvl4pPr>
            <a:lvl5pPr marL="0" indent="1828800">
              <a:spcBef>
                <a:spcPts val="8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376659" y="6160515"/>
            <a:ext cx="245365" cy="24028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 name="Rectangle 9"/>
          <p:cNvSpPr/>
          <p:nvPr/>
        </p:nvSpPr>
        <p:spPr>
          <a:xfrm>
            <a:off x="1307869" y="1267730"/>
            <a:ext cx="9576263" cy="4307950"/>
          </a:xfrm>
          <a:prstGeom prst="rect">
            <a:avLst/>
          </a:prstGeom>
          <a:solidFill>
            <a:srgbClr val="000000"/>
          </a:solidFill>
          <a:ln w="12700">
            <a:miter lim="400000"/>
          </a:ln>
          <a:effectLst>
            <a:outerShdw blurRad="50800" rotWithShape="0">
              <a:srgbClr val="000000">
                <a:alpha val="66000"/>
              </a:srgbClr>
            </a:outerShdw>
          </a:effectLst>
        </p:spPr>
        <p:txBody>
          <a:bodyPr lIns="45719" rIns="45719"/>
          <a:lstStyle/>
          <a:p>
            <a:pPr>
              <a:defRPr>
                <a:solidFill>
                  <a:srgbClr val="FFFFFF"/>
                </a:solidFill>
              </a:defRPr>
            </a:pPr>
            <a:endParaRPr/>
          </a:p>
        </p:txBody>
      </p:sp>
      <p:sp>
        <p:nvSpPr>
          <p:cNvPr id="33" name="Rectangle 10"/>
          <p:cNvSpPr/>
          <p:nvPr/>
        </p:nvSpPr>
        <p:spPr>
          <a:xfrm>
            <a:off x="1447800" y="1411614"/>
            <a:ext cx="9296401" cy="4034772"/>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34" name="Rectangle 14"/>
          <p:cNvSpPr/>
          <p:nvPr/>
        </p:nvSpPr>
        <p:spPr>
          <a:xfrm>
            <a:off x="5135879" y="1267729"/>
            <a:ext cx="1920241" cy="731522"/>
          </a:xfrm>
          <a:prstGeom prst="rect">
            <a:avLst/>
          </a:prstGeom>
          <a:solidFill>
            <a:schemeClr val="accent1"/>
          </a:solidFill>
          <a:ln w="12700">
            <a:miter lim="400000"/>
          </a:ln>
        </p:spPr>
        <p:txBody>
          <a:bodyPr lIns="45719" rIns="45719"/>
          <a:lstStyle/>
          <a:p>
            <a:pPr>
              <a:defRPr>
                <a:solidFill>
                  <a:srgbClr val="FFFFFF"/>
                </a:solidFill>
              </a:defRPr>
            </a:pPr>
            <a:endParaRPr/>
          </a:p>
        </p:txBody>
      </p:sp>
      <p:grpSp>
        <p:nvGrpSpPr>
          <p:cNvPr id="38" name="Group 6"/>
          <p:cNvGrpSpPr/>
          <p:nvPr/>
        </p:nvGrpSpPr>
        <p:grpSpPr>
          <a:xfrm>
            <a:off x="5250179" y="1267729"/>
            <a:ext cx="1691642" cy="615935"/>
            <a:chOff x="0" y="0"/>
            <a:chExt cx="1691640" cy="615934"/>
          </a:xfrm>
        </p:grpSpPr>
        <p:sp>
          <p:nvSpPr>
            <p:cNvPr id="35"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6" name="Straight Connector 17"/>
            <p:cNvSpPr/>
            <p:nvPr/>
          </p:nvSpPr>
          <p:spPr>
            <a:xfrm>
              <a:off x="1691640"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7" name="Straight Connector 18"/>
            <p:cNvSpPr/>
            <p:nvPr/>
          </p:nvSpPr>
          <p:spPr>
            <a:xfrm>
              <a:off x="0" y="615934"/>
              <a:ext cx="1691640"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39"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cap="all" spc="-100">
                <a:solidFill>
                  <a:srgbClr val="FFFFFF"/>
                </a:solidFill>
              </a:defRPr>
            </a:lvl1pPr>
          </a:lstStyle>
          <a:p>
            <a:r>
              <a:t>Title Text</a:t>
            </a:r>
          </a:p>
        </p:txBody>
      </p:sp>
      <p:sp>
        <p:nvSpPr>
          <p:cNvPr id="40"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FFFFFF"/>
                </a:solidFill>
              </a:defRPr>
            </a:lvl1pPr>
            <a:lvl2pPr marL="0" indent="457200" algn="ctr">
              <a:spcBef>
                <a:spcPts val="0"/>
              </a:spcBef>
              <a:buClrTx/>
              <a:buSzTx/>
              <a:buFontTx/>
              <a:buNone/>
              <a:defRPr sz="1800" spc="80">
                <a:solidFill>
                  <a:srgbClr val="FFFFFF"/>
                </a:solidFill>
              </a:defRPr>
            </a:lvl2pPr>
            <a:lvl3pPr marL="0" indent="914400" algn="ctr">
              <a:spcBef>
                <a:spcPts val="0"/>
              </a:spcBef>
              <a:buClrTx/>
              <a:buSzTx/>
              <a:buFontTx/>
              <a:buNone/>
              <a:defRPr sz="1800" spc="80">
                <a:solidFill>
                  <a:srgbClr val="FFFFFF"/>
                </a:solidFill>
              </a:defRPr>
            </a:lvl3pPr>
            <a:lvl4pPr marL="0" indent="1371600" algn="ctr">
              <a:spcBef>
                <a:spcPts val="0"/>
              </a:spcBef>
              <a:buClrTx/>
              <a:buSzTx/>
              <a:buFontTx/>
              <a:buNone/>
              <a:defRPr sz="1800" spc="80">
                <a:solidFill>
                  <a:srgbClr val="FFFFFF"/>
                </a:solidFill>
              </a:defRPr>
            </a:lvl4pPr>
            <a:lvl5pPr marL="0" indent="1828800" algn="ctr">
              <a:spcBef>
                <a:spcPts val="0"/>
              </a:spcBef>
              <a:buClrTx/>
              <a:buSzTx/>
              <a:buFontTx/>
              <a:buNone/>
              <a:defRPr sz="1800" spc="8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10317536" y="5165723"/>
            <a:ext cx="245365" cy="24028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xfrm>
            <a:off x="1066800" y="2103120"/>
            <a:ext cx="10058400" cy="3849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000000"/>
        </a:solidFill>
        <a:effectLst/>
      </p:bgPr>
    </p:bg>
    <p:spTree>
      <p:nvGrpSpPr>
        <p:cNvPr id="1" name=""/>
        <p:cNvGrpSpPr/>
        <p:nvPr/>
      </p:nvGrpSpPr>
      <p:grpSpPr>
        <a:xfrm>
          <a:off x="0" y="0"/>
          <a:ext cx="0" cy="0"/>
          <a:chOff x="0" y="0"/>
          <a:chExt cx="0" cy="0"/>
        </a:xfrm>
      </p:grpSpPr>
      <p:sp>
        <p:nvSpPr>
          <p:cNvPr id="57" name="Rectangle 8"/>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58" name="Rectangle 6"/>
          <p:cNvSpPr/>
          <p:nvPr/>
        </p:nvSpPr>
        <p:spPr>
          <a:xfrm>
            <a:off x="234695" y="237744"/>
            <a:ext cx="11722610" cy="6382512"/>
          </a:xfrm>
          <a:prstGeom prst="rect">
            <a:avLst/>
          </a:prstGeom>
          <a:solidFill>
            <a:srgbClr val="000000">
              <a:alpha val="60000"/>
            </a:srgbClr>
          </a:solidFill>
          <a:ln w="12700">
            <a:miter lim="400000"/>
          </a:ln>
        </p:spPr>
        <p:txBody>
          <a:bodyPr lIns="45719" rIns="45719"/>
          <a:lstStyle/>
          <a:p>
            <a:pPr>
              <a:defRPr>
                <a:solidFill>
                  <a:srgbClr val="FFFFFF"/>
                </a:solidFill>
              </a:defRPr>
            </a:pPr>
            <a:endParaRPr/>
          </a:p>
        </p:txBody>
      </p:sp>
      <p:sp>
        <p:nvSpPr>
          <p:cNvPr id="59" name="Rectangle 7"/>
          <p:cNvSpPr/>
          <p:nvPr/>
        </p:nvSpPr>
        <p:spPr>
          <a:xfrm>
            <a:off x="371855" y="374903"/>
            <a:ext cx="11448290" cy="6108194"/>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60"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61" name="Body Level One…"/>
          <p:cNvSpPr txBox="1">
            <a:spLocks noGrp="1"/>
          </p:cNvSpPr>
          <p:nvPr>
            <p:ph type="body" idx="1"/>
          </p:nvPr>
        </p:nvSpPr>
        <p:spPr>
          <a:xfrm>
            <a:off x="1066800" y="2103120"/>
            <a:ext cx="10058400" cy="3849625"/>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69"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70" name="Rectangle 22"/>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71" name="Rectangle 23"/>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72" name="Rectangle 29"/>
          <p:cNvSpPr/>
          <p:nvPr/>
        </p:nvSpPr>
        <p:spPr>
          <a:xfrm>
            <a:off x="5135879" y="1267729"/>
            <a:ext cx="1920241" cy="731522"/>
          </a:xfrm>
          <a:prstGeom prst="rect">
            <a:avLst/>
          </a:prstGeom>
          <a:solidFill>
            <a:schemeClr val="accent2"/>
          </a:solidFill>
          <a:ln w="12700">
            <a:miter lim="400000"/>
          </a:ln>
        </p:spPr>
        <p:txBody>
          <a:bodyPr lIns="45719" rIns="45719"/>
          <a:lstStyle/>
          <a:p>
            <a:endParaRPr/>
          </a:p>
        </p:txBody>
      </p:sp>
      <p:sp>
        <p:nvSpPr>
          <p:cNvPr id="73" name="Title Text"/>
          <p:cNvSpPr txBox="1">
            <a:spLocks noGrp="1"/>
          </p:cNvSpPr>
          <p:nvPr>
            <p:ph type="title"/>
          </p:nvPr>
        </p:nvSpPr>
        <p:spPr>
          <a:xfrm>
            <a:off x="1629155" y="2275165"/>
            <a:ext cx="8933690" cy="2406895"/>
          </a:xfrm>
          <a:prstGeom prst="rect">
            <a:avLst/>
          </a:prstGeom>
        </p:spPr>
        <p:txBody>
          <a:bodyPr/>
          <a:lstStyle>
            <a:lvl1pPr algn="ctr">
              <a:lnSpc>
                <a:spcPct val="83000"/>
              </a:lnSpc>
              <a:defRPr sz="6800" cap="all" spc="-100"/>
            </a:lvl1pPr>
          </a:lstStyle>
          <a:p>
            <a:r>
              <a:t>Title Text</a:t>
            </a:r>
          </a:p>
        </p:txBody>
      </p:sp>
      <p:grpSp>
        <p:nvGrpSpPr>
          <p:cNvPr id="77" name="Group 15"/>
          <p:cNvGrpSpPr/>
          <p:nvPr/>
        </p:nvGrpSpPr>
        <p:grpSpPr>
          <a:xfrm>
            <a:off x="5250179" y="1267729"/>
            <a:ext cx="1691642" cy="615935"/>
            <a:chOff x="0" y="0"/>
            <a:chExt cx="1691640" cy="615934"/>
          </a:xfrm>
        </p:grpSpPr>
        <p:sp>
          <p:nvSpPr>
            <p:cNvPr id="74"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75"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76"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78" name="Body Level One…"/>
          <p:cNvSpPr txBox="1">
            <a:spLocks noGrp="1"/>
          </p:cNvSpPr>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sz="1800">
                <a:solidFill>
                  <a:srgbClr val="0D0D0D"/>
                </a:solidFill>
              </a:defRPr>
            </a:lvl1pPr>
            <a:lvl2pPr marL="0" indent="457200" algn="ctr">
              <a:buClrTx/>
              <a:buSzTx/>
              <a:buFontTx/>
              <a:buNone/>
              <a:tabLst>
                <a:tab pos="2628900" algn="l"/>
              </a:tabLst>
              <a:defRPr sz="1800">
                <a:solidFill>
                  <a:srgbClr val="0D0D0D"/>
                </a:solidFill>
              </a:defRPr>
            </a:lvl2pPr>
            <a:lvl3pPr marL="0" indent="914400" algn="ctr">
              <a:buClrTx/>
              <a:buSzTx/>
              <a:buFontTx/>
              <a:buNone/>
              <a:tabLst>
                <a:tab pos="2628900" algn="l"/>
              </a:tabLst>
              <a:defRPr sz="1800">
                <a:solidFill>
                  <a:srgbClr val="0D0D0D"/>
                </a:solidFill>
              </a:defRPr>
            </a:lvl3pPr>
            <a:lvl4pPr marL="0" indent="1371600" algn="ctr">
              <a:buClrTx/>
              <a:buSzTx/>
              <a:buFontTx/>
              <a:buNone/>
              <a:tabLst>
                <a:tab pos="2628900" algn="l"/>
              </a:tabLst>
              <a:defRPr sz="1800">
                <a:solidFill>
                  <a:srgbClr val="0D0D0D"/>
                </a:solidFill>
              </a:defRPr>
            </a:lvl4pPr>
            <a:lvl5pPr marL="0" indent="1828800" algn="ctr">
              <a:buClrTx/>
              <a:buSzTx/>
              <a:buFontTx/>
              <a:buNone/>
              <a:tabLst>
                <a:tab pos="2628900" algn="l"/>
              </a:tabLst>
              <a:defRPr sz="18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xfrm>
            <a:off x="10317479" y="5165723"/>
            <a:ext cx="245365" cy="240286"/>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sz="half" idx="1"/>
          </p:nvPr>
        </p:nvSpPr>
        <p:spPr>
          <a:xfrm>
            <a:off x="1066800" y="2103120"/>
            <a:ext cx="4663441" cy="3749041"/>
          </a:xfrm>
          <a:prstGeom prst="rect">
            <a:avLst/>
          </a:prstGeom>
        </p:spPr>
        <p:txBody>
          <a:bodyPr/>
          <a:lstStyle>
            <a:lvl1pPr>
              <a:defRPr sz="1800"/>
            </a:lvl1pPr>
            <a:lvl2pPr marL="480059" indent="-205739">
              <a:defRPr sz="1800"/>
            </a:lvl2pPr>
            <a:lvl3pPr marL="783771" indent="-235131">
              <a:defRPr sz="1800"/>
            </a:lvl3pPr>
            <a:lvl4pPr marL="1058091" indent="-235131">
              <a:defRPr sz="1800"/>
            </a:lvl4pPr>
            <a:lvl5pPr marL="1332411" indent="-235131">
              <a:defRPr sz="18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sz="1900" b="1"/>
            </a:lvl1pPr>
            <a:lvl2pPr marL="0" indent="457200">
              <a:spcBef>
                <a:spcPts val="0"/>
              </a:spcBef>
              <a:buClrTx/>
              <a:buSzTx/>
              <a:buFontTx/>
              <a:buNone/>
              <a:defRPr sz="1900" b="1"/>
            </a:lvl2pPr>
            <a:lvl3pPr marL="0" indent="914400">
              <a:spcBef>
                <a:spcPts val="0"/>
              </a:spcBef>
              <a:buClrTx/>
              <a:buSzTx/>
              <a:buFontTx/>
              <a:buNone/>
              <a:defRPr sz="1900" b="1"/>
            </a:lvl3pPr>
            <a:lvl4pPr marL="0" indent="1371600">
              <a:spcBef>
                <a:spcPts val="0"/>
              </a:spcBef>
              <a:buClrTx/>
              <a:buSzTx/>
              <a:buFontTx/>
              <a:buNone/>
              <a:defRPr sz="1900" b="1"/>
            </a:lvl4pPr>
            <a:lvl5pPr marL="0" indent="1828800">
              <a:spcBef>
                <a:spcPts val="0"/>
              </a:spcBef>
              <a:buClrTx/>
              <a:buSzTx/>
              <a:buFontTx/>
              <a:buNone/>
              <a:defRPr sz="1900" b="1"/>
            </a:lvl5pPr>
          </a:lstStyle>
          <a:p>
            <a:r>
              <a:t>Body Level One</a:t>
            </a:r>
          </a:p>
          <a:p>
            <a:pPr lvl="1"/>
            <a:r>
              <a:t>Body Level Two</a:t>
            </a:r>
          </a:p>
          <a:p>
            <a:pPr lvl="2"/>
            <a:r>
              <a:t>Body Level Three</a:t>
            </a:r>
          </a:p>
          <a:p>
            <a:pPr lvl="3"/>
            <a:r>
              <a:t>Body Level Four</a:t>
            </a:r>
          </a:p>
          <a:p>
            <a:pPr lvl="4"/>
            <a:r>
              <a:t>Body Level Five</a:t>
            </a:r>
          </a:p>
        </p:txBody>
      </p:sp>
      <p:sp>
        <p:nvSpPr>
          <p:cNvPr id="97" name="Text Placeholder 4"/>
          <p:cNvSpPr>
            <a:spLocks noGrp="1"/>
          </p:cNvSpPr>
          <p:nvPr>
            <p:ph type="body" sz="quarter" idx="21"/>
          </p:nvPr>
        </p:nvSpPr>
        <p:spPr>
          <a:xfrm>
            <a:off x="6458711" y="2074334"/>
            <a:ext cx="4663442" cy="640081"/>
          </a:xfrm>
          <a:prstGeom prst="rect">
            <a:avLst/>
          </a:prstGeom>
        </p:spPr>
        <p:txBody>
          <a:bodyPr anchor="ctr"/>
          <a:lstStyle/>
          <a:p>
            <a:pPr marL="0" indent="0">
              <a:spcBef>
                <a:spcPts val="0"/>
              </a:spcBef>
              <a:buClrTx/>
              <a:buSzTx/>
              <a:buFontTx/>
              <a:buNone/>
              <a:defRPr sz="1900" b="1"/>
            </a:pPr>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5" name="Title Text"/>
          <p:cNvSpPr txBox="1">
            <a:spLocks noGrp="1"/>
          </p:cNvSpPr>
          <p:nvPr>
            <p:ph type="title"/>
          </p:nvPr>
        </p:nvSpPr>
        <p:spPr>
          <a:prstGeom prst="rect">
            <a:avLst/>
          </a:prstGeom>
        </p:spPr>
        <p:txBody>
          <a:bodyPr/>
          <a:lstStyle/>
          <a:p>
            <a:r>
              <a:t>Title Text</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5" name="Title Text"/>
          <p:cNvSpPr txBox="1">
            <a:spLocks noGrp="1"/>
          </p:cNvSpPr>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879836" y="6160515"/>
            <a:ext cx="245365" cy="240285"/>
          </a:xfrm>
          <a:prstGeom prst="rect">
            <a:avLst/>
          </a:prstGeom>
          <a:ln w="12700">
            <a:miter lim="400000"/>
          </a:ln>
        </p:spPr>
        <p:txBody>
          <a:bodyPr wrap="none" lIns="45719" rIns="45719" anchor="b">
            <a:spAutoFit/>
          </a:bodyPr>
          <a:lstStyle>
            <a:lvl1pPr algn="r">
              <a:defRPr sz="1000">
                <a:solidFill>
                  <a:srgbClr val="40404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1pPr>
      <a:lvl2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2pPr>
      <a:lvl3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3pPr>
      <a:lvl4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4pPr>
      <a:lvl5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5pPr>
      <a:lvl6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6pPr>
      <a:lvl7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7pPr>
      <a:lvl8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8pPr>
      <a:lvl9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262626"/>
          </a:solidFill>
          <a:uFillTx/>
          <a:latin typeface="Century Schoolbook"/>
          <a:ea typeface="Century Schoolbook"/>
          <a:cs typeface="Century Schoolbook"/>
          <a:sym typeface="Century Schoolbook"/>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2pPr>
      <a:lvl3pPr marL="77723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3pPr>
      <a:lvl4pPr marL="105155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5pPr>
      <a:lvl6pPr marL="16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6pPr>
      <a:lvl7pPr marL="19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8pPr>
      <a:lvl9pPr marL="25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j-lt"/>
          <a:ea typeface="+mj-ea"/>
          <a:cs typeface="+mj-cs"/>
          <a:sym typeface="Franklin Gothic Book"/>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51" name="Title 1"/>
          <p:cNvSpPr txBox="1">
            <a:spLocks noGrp="1"/>
          </p:cNvSpPr>
          <p:nvPr>
            <p:ph type="title" idx="4294967295"/>
          </p:nvPr>
        </p:nvSpPr>
        <p:spPr>
          <a:xfrm>
            <a:off x="632685" y="506955"/>
            <a:ext cx="4571999" cy="3717925"/>
          </a:xfrm>
          <a:prstGeom prst="rect">
            <a:avLst/>
          </a:prstGeom>
          <a:solidFill>
            <a:srgbClr val="FFFFFF">
              <a:alpha val="0"/>
            </a:srgbClr>
          </a:solidFill>
          <a:ln>
            <a:noFill/>
          </a:ln>
        </p:spPr>
        <p:txBody>
          <a:bodyPr>
            <a:normAutofit/>
          </a:bodyPr>
          <a:lstStyle>
            <a:lvl1pPr>
              <a:defRPr sz="4800">
                <a:solidFill>
                  <a:srgbClr val="000000"/>
                </a:solidFill>
              </a:defRPr>
            </a:lvl1pPr>
          </a:lstStyle>
          <a:p>
            <a:pPr algn="ctr"/>
            <a:r>
              <a:rPr lang="en-US" sz="6600" dirty="0">
                <a:latin typeface="Arial Rounded MT Bold" panose="020F0704030504030204" pitchFamily="34" charset="0"/>
              </a:rPr>
              <a:t>God’s </a:t>
            </a:r>
            <a:br>
              <a:rPr lang="en-US" sz="6600" dirty="0">
                <a:latin typeface="Arial Rounded MT Bold" panose="020F0704030504030204" pitchFamily="34" charset="0"/>
              </a:rPr>
            </a:br>
            <a:r>
              <a:rPr lang="en-US" sz="6600" i="1" dirty="0">
                <a:latin typeface="Arial Rounded MT Bold" panose="020F0704030504030204" pitchFamily="34" charset="0"/>
              </a:rPr>
              <a:t>WORD </a:t>
            </a:r>
            <a:endParaRPr lang="en-US" sz="6600" dirty="0">
              <a:latin typeface="Arial Rounded MT Bold" panose="020F0704030504030204" pitchFamily="34" charset="0"/>
            </a:endParaRPr>
          </a:p>
        </p:txBody>
      </p:sp>
      <p:sp>
        <p:nvSpPr>
          <p:cNvPr id="152" name="Subtitle 2"/>
          <p:cNvSpPr txBox="1">
            <a:spLocks noGrp="1"/>
          </p:cNvSpPr>
          <p:nvPr>
            <p:ph type="body" sz="quarter" idx="4294967295"/>
          </p:nvPr>
        </p:nvSpPr>
        <p:spPr>
          <a:xfrm flipH="1">
            <a:off x="1726563" y="4922380"/>
            <a:ext cx="2540000" cy="992188"/>
          </a:xfrm>
          <a:prstGeom prst="rect">
            <a:avLst/>
          </a:prstGeom>
          <a:solidFill>
            <a:srgbClr val="FFFFFF">
              <a:alpha val="0"/>
            </a:srgbClr>
          </a:solidFill>
        </p:spPr>
        <p:txBody>
          <a:bodyPr>
            <a:normAutofit/>
          </a:bodyPr>
          <a:lstStyle/>
          <a:p>
            <a:pPr marL="0" indent="0" algn="ctr">
              <a:spcBef>
                <a:spcPts val="600"/>
              </a:spcBef>
              <a:buNone/>
              <a:defRPr sz="1400" spc="0">
                <a:solidFill>
                  <a:srgbClr val="000000"/>
                </a:solidFill>
              </a:defRPr>
            </a:pPr>
            <a:r>
              <a:rPr lang="en-US" sz="2000" b="1" dirty="0">
                <a:latin typeface="Arial" panose="020B0604020202020204" pitchFamily="34" charset="0"/>
                <a:cs typeface="Arial" panose="020B0604020202020204" pitchFamily="34" charset="0"/>
              </a:rPr>
              <a:t>Steve Shenk</a:t>
            </a:r>
          </a:p>
          <a:p>
            <a:pPr marL="0" indent="0" algn="ctr">
              <a:spcBef>
                <a:spcPts val="600"/>
              </a:spcBef>
              <a:buNone/>
              <a:defRPr sz="1400" spc="0">
                <a:solidFill>
                  <a:srgbClr val="000000"/>
                </a:solidFill>
              </a:defRPr>
            </a:pPr>
            <a:r>
              <a:rPr lang="en-US" sz="2000" b="1" dirty="0">
                <a:latin typeface="Arial" panose="020B0604020202020204" pitchFamily="34" charset="0"/>
                <a:cs typeface="Arial" panose="020B0604020202020204" pitchFamily="34" charset="0"/>
              </a:rPr>
              <a:t>2/23/2025</a:t>
            </a:r>
          </a:p>
        </p:txBody>
      </p:sp>
      <p:pic>
        <p:nvPicPr>
          <p:cNvPr id="157" name="Picture 3" descr="Picture 3"/>
          <p:cNvPicPr>
            <a:picLocks noChangeAspect="1"/>
          </p:cNvPicPr>
          <p:nvPr/>
        </p:nvPicPr>
        <p:blipFill>
          <a:blip r:embed="rId2"/>
          <a:srcRect t="1682"/>
          <a:stretch>
            <a:fillRect/>
          </a:stretch>
        </p:blipFill>
        <p:spPr>
          <a:xfrm>
            <a:off x="5885270" y="506955"/>
            <a:ext cx="5674045" cy="5564607"/>
          </a:xfrm>
          <a:prstGeom prst="rect">
            <a:avLst/>
          </a:prstGeom>
          <a:ln w="12700">
            <a:miter lim="400000"/>
          </a:ln>
          <a:effectLst>
            <a:outerShdw blurRad="254000" dist="304800" dir="2760000" algn="ctr" rotWithShape="0">
              <a:srgbClr val="000000">
                <a:alpha val="43137"/>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3600-638B-BC99-D9B3-C0E855E4A849}"/>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C4384200-8FC6-7CDD-B406-0EEED170CC30}"/>
              </a:ext>
            </a:extLst>
          </p:cNvPr>
          <p:cNvSpPr txBox="1">
            <a:spLocks noGrp="1"/>
          </p:cNvSpPr>
          <p:nvPr>
            <p:ph type="body" sz="half" idx="1"/>
          </p:nvPr>
        </p:nvSpPr>
        <p:spPr>
          <a:xfrm>
            <a:off x="520700" y="2768600"/>
            <a:ext cx="11137899" cy="37747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Psalm 119:93</a:t>
            </a:r>
            <a:br>
              <a:rPr lang="en-US" sz="3200" dirty="0">
                <a:latin typeface="Arial" panose="020B0604020202020204" pitchFamily="34" charset="0"/>
                <a:cs typeface="Arial" panose="020B0604020202020204" pitchFamily="34" charset="0"/>
              </a:rPr>
            </a:br>
            <a:r>
              <a:rPr lang="en-US" sz="4400" b="0" i="1" dirty="0">
                <a:solidFill>
                  <a:srgbClr val="000000"/>
                </a:solidFill>
                <a:effectLst/>
                <a:latin typeface="system-ui"/>
              </a:rPr>
              <a:t>I will never forget Your precepts,</a:t>
            </a:r>
            <a:br>
              <a:rPr lang="en-US" sz="4400" i="1" dirty="0"/>
            </a:br>
            <a:r>
              <a:rPr lang="en-US" sz="4400" b="0" i="1" dirty="0">
                <a:solidFill>
                  <a:srgbClr val="000000"/>
                </a:solidFill>
                <a:effectLst/>
                <a:latin typeface="system-ui"/>
              </a:rPr>
              <a:t>for by them You have given me life.</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24136AC-4D43-36F3-F6AF-1DFF2DC2E324}"/>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Eternal Results of God’s Word</a:t>
            </a:r>
          </a:p>
        </p:txBody>
      </p:sp>
    </p:spTree>
    <p:extLst>
      <p:ext uri="{BB962C8B-B14F-4D97-AF65-F5344CB8AC3E}">
        <p14:creationId xmlns:p14="http://schemas.microsoft.com/office/powerpoint/2010/main" val="23739051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A6E0A-FF6F-080F-5634-15FAC626FE48}"/>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D6367B19-49ED-5A4A-E0D2-3CD9C2EB8897}"/>
              </a:ext>
            </a:extLst>
          </p:cNvPr>
          <p:cNvSpPr txBox="1">
            <a:spLocks noGrp="1"/>
          </p:cNvSpPr>
          <p:nvPr>
            <p:ph type="body" sz="half" idx="1"/>
          </p:nvPr>
        </p:nvSpPr>
        <p:spPr>
          <a:xfrm>
            <a:off x="520700" y="2768600"/>
            <a:ext cx="11137899" cy="37747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Psalm 19:7-8</a:t>
            </a:r>
            <a:br>
              <a:rPr lang="en-US" sz="3200" dirty="0">
                <a:latin typeface="Arial" panose="020B0604020202020204" pitchFamily="34" charset="0"/>
                <a:cs typeface="Arial" panose="020B0604020202020204" pitchFamily="34" charset="0"/>
              </a:rPr>
            </a:br>
            <a:r>
              <a:rPr lang="en-US" sz="3600" b="0" i="1" dirty="0">
                <a:solidFill>
                  <a:srgbClr val="000000"/>
                </a:solidFill>
                <a:effectLst/>
                <a:latin typeface="system-ui"/>
              </a:rPr>
              <a:t>The law of the </a:t>
            </a:r>
            <a:r>
              <a:rPr lang="en-US" sz="3600" b="0" i="1" cap="small" dirty="0">
                <a:solidFill>
                  <a:srgbClr val="000000"/>
                </a:solidFill>
                <a:effectLst/>
                <a:latin typeface="system-ui"/>
              </a:rPr>
              <a:t>Lord</a:t>
            </a:r>
            <a:r>
              <a:rPr lang="en-US" sz="3600" b="0" i="1" dirty="0">
                <a:solidFill>
                  <a:srgbClr val="000000"/>
                </a:solidFill>
                <a:effectLst/>
                <a:latin typeface="system-ui"/>
              </a:rPr>
              <a:t> is perfect,</a:t>
            </a:r>
            <a:r>
              <a:rPr lang="en-US" sz="3600" i="1" baseline="30000" dirty="0">
                <a:latin typeface="system-ui"/>
              </a:rPr>
              <a:t> </a:t>
            </a:r>
            <a:r>
              <a:rPr lang="en-US" sz="3600" b="0" i="1" dirty="0">
                <a:solidFill>
                  <a:srgbClr val="000000"/>
                </a:solidFill>
                <a:effectLst/>
                <a:latin typeface="system-ui"/>
              </a:rPr>
              <a:t>reviving the soul;</a:t>
            </a:r>
            <a:br>
              <a:rPr lang="en-US" sz="3600" i="1" dirty="0"/>
            </a:br>
            <a:r>
              <a:rPr lang="en-US" sz="3600" b="0" i="1" dirty="0">
                <a:solidFill>
                  <a:srgbClr val="000000"/>
                </a:solidFill>
                <a:effectLst/>
                <a:latin typeface="system-ui"/>
              </a:rPr>
              <a:t>the testimony of the </a:t>
            </a:r>
            <a:r>
              <a:rPr lang="en-US" sz="3600" b="0" i="1" cap="small" dirty="0">
                <a:solidFill>
                  <a:srgbClr val="000000"/>
                </a:solidFill>
                <a:effectLst/>
                <a:latin typeface="system-ui"/>
              </a:rPr>
              <a:t>Lord</a:t>
            </a:r>
            <a:r>
              <a:rPr lang="en-US" sz="3600" b="0" i="1" dirty="0">
                <a:solidFill>
                  <a:srgbClr val="000000"/>
                </a:solidFill>
                <a:effectLst/>
                <a:latin typeface="system-ui"/>
              </a:rPr>
              <a:t> is sure, making wise the simple;</a:t>
            </a:r>
            <a:br>
              <a:rPr lang="en-US" sz="3600" i="1" dirty="0"/>
            </a:br>
            <a:r>
              <a:rPr lang="en-US" sz="3600" b="1" i="1" baseline="30000" dirty="0">
                <a:solidFill>
                  <a:srgbClr val="000000"/>
                </a:solidFill>
                <a:effectLst/>
                <a:latin typeface="system-ui"/>
              </a:rPr>
              <a:t>8 </a:t>
            </a:r>
            <a:r>
              <a:rPr lang="en-US" sz="3600" b="0" i="1" dirty="0">
                <a:solidFill>
                  <a:srgbClr val="000000"/>
                </a:solidFill>
                <a:effectLst/>
                <a:latin typeface="system-ui"/>
              </a:rPr>
              <a:t>the precepts of the </a:t>
            </a:r>
            <a:r>
              <a:rPr lang="en-US" sz="3600" b="0" i="1" cap="small" dirty="0">
                <a:solidFill>
                  <a:srgbClr val="000000"/>
                </a:solidFill>
                <a:effectLst/>
                <a:latin typeface="system-ui"/>
              </a:rPr>
              <a:t>Lord</a:t>
            </a:r>
            <a:r>
              <a:rPr lang="en-US" sz="3600" b="0" i="1" dirty="0">
                <a:solidFill>
                  <a:srgbClr val="000000"/>
                </a:solidFill>
                <a:effectLst/>
                <a:latin typeface="system-ui"/>
              </a:rPr>
              <a:t> are right, rejoicing the heart;</a:t>
            </a:r>
            <a:br>
              <a:rPr lang="en-US" sz="3600" i="1" dirty="0"/>
            </a:br>
            <a:r>
              <a:rPr lang="en-US" sz="3600" b="0" i="1" dirty="0">
                <a:solidFill>
                  <a:srgbClr val="000000"/>
                </a:solidFill>
                <a:effectLst/>
                <a:latin typeface="system-ui"/>
              </a:rPr>
              <a:t>the commandment of the </a:t>
            </a:r>
            <a:r>
              <a:rPr lang="en-US" sz="3600" b="0" i="1" cap="small" dirty="0">
                <a:solidFill>
                  <a:srgbClr val="000000"/>
                </a:solidFill>
                <a:effectLst/>
                <a:latin typeface="system-ui"/>
              </a:rPr>
              <a:t>Lord</a:t>
            </a:r>
            <a:r>
              <a:rPr lang="en-US" sz="3600" b="0" i="1" dirty="0">
                <a:solidFill>
                  <a:srgbClr val="000000"/>
                </a:solidFill>
                <a:effectLst/>
                <a:latin typeface="system-ui"/>
              </a:rPr>
              <a:t> is pure, </a:t>
            </a:r>
            <a:br>
              <a:rPr lang="en-US" sz="3600" b="0" i="1" dirty="0">
                <a:solidFill>
                  <a:srgbClr val="000000"/>
                </a:solidFill>
                <a:effectLst/>
                <a:latin typeface="system-ui"/>
              </a:rPr>
            </a:br>
            <a:r>
              <a:rPr lang="en-US" sz="3600" b="0" i="1" dirty="0">
                <a:solidFill>
                  <a:srgbClr val="000000"/>
                </a:solidFill>
                <a:effectLst/>
                <a:latin typeface="system-ui"/>
              </a:rPr>
              <a:t>enlightening the eyes;</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14D717A-6081-CC71-C202-92A39622AD4C}"/>
              </a:ext>
            </a:extLst>
          </p:cNvPr>
          <p:cNvSpPr txBox="1"/>
          <p:nvPr/>
        </p:nvSpPr>
        <p:spPr>
          <a:xfrm>
            <a:off x="520700" y="517889"/>
            <a:ext cx="1113789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God’s Word</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What It Is &amp; What It Does</a:t>
            </a:r>
          </a:p>
        </p:txBody>
      </p:sp>
    </p:spTree>
    <p:extLst>
      <p:ext uri="{BB962C8B-B14F-4D97-AF65-F5344CB8AC3E}">
        <p14:creationId xmlns:p14="http://schemas.microsoft.com/office/powerpoint/2010/main" val="32843507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461A-872B-226F-DFC5-8B01820745B4}"/>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5AE35CAB-6606-5ABC-626C-820C90B0ECFA}"/>
              </a:ext>
            </a:extLst>
          </p:cNvPr>
          <p:cNvSpPr txBox="1">
            <a:spLocks noGrp="1"/>
          </p:cNvSpPr>
          <p:nvPr>
            <p:ph type="body" sz="half" idx="1"/>
          </p:nvPr>
        </p:nvSpPr>
        <p:spPr>
          <a:xfrm>
            <a:off x="520700" y="2768600"/>
            <a:ext cx="11137899" cy="37747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algn="l"/>
            <a:r>
              <a:rPr lang="en-US" sz="3600" dirty="0">
                <a:latin typeface="Arial" panose="020B0604020202020204" pitchFamily="34" charset="0"/>
                <a:cs typeface="Arial" panose="020B0604020202020204" pitchFamily="34" charset="0"/>
              </a:rPr>
              <a:t>Matthew 4:4</a:t>
            </a:r>
            <a:br>
              <a:rPr lang="en-US" sz="3600" dirty="0">
                <a:latin typeface="Arial" panose="020B0604020202020204" pitchFamily="34" charset="0"/>
                <a:cs typeface="Arial" panose="020B0604020202020204" pitchFamily="34" charset="0"/>
              </a:rPr>
            </a:br>
            <a:r>
              <a:rPr lang="en-US" sz="4000" b="0" i="1" dirty="0">
                <a:solidFill>
                  <a:srgbClr val="000000"/>
                </a:solidFill>
                <a:effectLst/>
                <a:latin typeface="system-ui"/>
              </a:rPr>
              <a:t>But He answered, “It is written,</a:t>
            </a:r>
          </a:p>
          <a:p>
            <a:pPr algn="l"/>
            <a:r>
              <a:rPr lang="en-US" sz="4000" b="0" i="1" dirty="0">
                <a:solidFill>
                  <a:srgbClr val="000000"/>
                </a:solidFill>
                <a:effectLst/>
                <a:latin typeface="system-ui"/>
              </a:rPr>
              <a:t>“‘Man shall not live by bread alone,</a:t>
            </a:r>
            <a:br>
              <a:rPr lang="en-US" sz="4000" b="0" i="1" dirty="0">
                <a:solidFill>
                  <a:srgbClr val="000000"/>
                </a:solidFill>
                <a:effectLst/>
                <a:latin typeface="system-ui"/>
              </a:rPr>
            </a:br>
            <a:r>
              <a:rPr lang="en-US" sz="4000" b="0" i="1" dirty="0">
                <a:solidFill>
                  <a:srgbClr val="000000"/>
                </a:solidFill>
                <a:effectLst/>
                <a:latin typeface="system-ui"/>
              </a:rPr>
              <a:t>but by every word that comes from the mouth of God.’”</a:t>
            </a:r>
          </a:p>
        </p:txBody>
      </p:sp>
      <p:sp>
        <p:nvSpPr>
          <p:cNvPr id="2" name="TextBox 1">
            <a:extLst>
              <a:ext uri="{FF2B5EF4-FFF2-40B4-BE49-F238E27FC236}">
                <a16:creationId xmlns:a16="http://schemas.microsoft.com/office/drawing/2014/main" id="{38462CAB-793F-4F16-A0D0-67964A04FD3E}"/>
              </a:ext>
            </a:extLst>
          </p:cNvPr>
          <p:cNvSpPr txBox="1"/>
          <p:nvPr/>
        </p:nvSpPr>
        <p:spPr>
          <a:xfrm>
            <a:off x="527050" y="5305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Importance of Spiritual Sustenance</a:t>
            </a:r>
          </a:p>
        </p:txBody>
      </p:sp>
    </p:spTree>
    <p:extLst>
      <p:ext uri="{BB962C8B-B14F-4D97-AF65-F5344CB8AC3E}">
        <p14:creationId xmlns:p14="http://schemas.microsoft.com/office/powerpoint/2010/main" val="38737040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9EC9-B3FA-E1C7-F01C-A7121C7A4B53}"/>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F2566747-5643-CA8E-AEEA-F33982AEDE63}"/>
              </a:ext>
            </a:extLst>
          </p:cNvPr>
          <p:cNvSpPr txBox="1">
            <a:spLocks noGrp="1"/>
          </p:cNvSpPr>
          <p:nvPr>
            <p:ph type="body" sz="half" idx="1"/>
          </p:nvPr>
        </p:nvSpPr>
        <p:spPr>
          <a:xfrm>
            <a:off x="520700" y="2768600"/>
            <a:ext cx="11137899" cy="37747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Colossians 3:16</a:t>
            </a:r>
            <a:br>
              <a:rPr lang="en-US" sz="3200" dirty="0">
                <a:latin typeface="Arial" panose="020B0604020202020204" pitchFamily="34" charset="0"/>
                <a:cs typeface="Arial" panose="020B0604020202020204" pitchFamily="34" charset="0"/>
              </a:rPr>
            </a:br>
            <a:r>
              <a:rPr lang="en-US" sz="4000" b="0" i="1" dirty="0">
                <a:solidFill>
                  <a:srgbClr val="000000"/>
                </a:solidFill>
                <a:effectLst/>
                <a:latin typeface="system-ui"/>
              </a:rPr>
              <a:t>Let the word of Christ dwell in you richly, teaching and admonishing one another in all wisdom, singing psalms and hymns and spiritual songs, with thankfulness in your hearts to God.</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292CD0-8729-C208-CA56-82A7A34FB382}"/>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Effects of God’s Word</a:t>
            </a:r>
          </a:p>
        </p:txBody>
      </p:sp>
    </p:spTree>
    <p:extLst>
      <p:ext uri="{BB962C8B-B14F-4D97-AF65-F5344CB8AC3E}">
        <p14:creationId xmlns:p14="http://schemas.microsoft.com/office/powerpoint/2010/main" val="40310799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276B-04C8-3AE9-912E-D515F255B57E}"/>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9C65F0F0-2A1A-A73B-7360-4D4A0CC42D21}"/>
              </a:ext>
            </a:extLst>
          </p:cNvPr>
          <p:cNvSpPr txBox="1">
            <a:spLocks noGrp="1"/>
          </p:cNvSpPr>
          <p:nvPr>
            <p:ph type="body" sz="half" idx="1"/>
          </p:nvPr>
        </p:nvSpPr>
        <p:spPr>
          <a:xfrm>
            <a:off x="520700" y="1968500"/>
            <a:ext cx="11137899" cy="45748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Deuteronomy 6:6-7</a:t>
            </a:r>
            <a:br>
              <a:rPr lang="en-US" sz="3200" dirty="0">
                <a:latin typeface="Arial" panose="020B0604020202020204" pitchFamily="34" charset="0"/>
                <a:cs typeface="Arial" panose="020B0604020202020204" pitchFamily="34" charset="0"/>
              </a:rPr>
            </a:br>
            <a:r>
              <a:rPr lang="en-US" sz="4000" b="0" i="1" dirty="0">
                <a:solidFill>
                  <a:srgbClr val="000000"/>
                </a:solidFill>
                <a:effectLst/>
                <a:latin typeface="system-ui"/>
              </a:rPr>
              <a:t>And these words that I command you today shall be on your heart. </a:t>
            </a:r>
            <a:r>
              <a:rPr lang="en-US" sz="4000" b="1" i="1" baseline="30000" dirty="0">
                <a:solidFill>
                  <a:srgbClr val="000000"/>
                </a:solidFill>
                <a:effectLst/>
                <a:latin typeface="system-ui"/>
              </a:rPr>
              <a:t>7 </a:t>
            </a:r>
            <a:r>
              <a:rPr lang="en-US" sz="4000" b="0" i="1" dirty="0">
                <a:solidFill>
                  <a:srgbClr val="000000"/>
                </a:solidFill>
                <a:effectLst/>
                <a:latin typeface="system-ui"/>
              </a:rPr>
              <a:t>You shall teach them diligently to your children, and shall talk of them when you sit in your house, and when you walk by the way, and when you lie down, and when you rise.</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BD8F56-7C2A-574B-4CEE-4CB0FED389E2}"/>
              </a:ext>
            </a:extLst>
          </p:cNvPr>
          <p:cNvSpPr txBox="1"/>
          <p:nvPr/>
        </p:nvSpPr>
        <p:spPr>
          <a:xfrm>
            <a:off x="520700" y="5940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Pass It On…</a:t>
            </a:r>
          </a:p>
        </p:txBody>
      </p:sp>
    </p:spTree>
    <p:extLst>
      <p:ext uri="{BB962C8B-B14F-4D97-AF65-F5344CB8AC3E}">
        <p14:creationId xmlns:p14="http://schemas.microsoft.com/office/powerpoint/2010/main" val="25311293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FA89-6B10-6921-A151-74C91A6A739E}"/>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16931A4D-C5AF-AFC5-AFF2-946DE8C26C20}"/>
              </a:ext>
            </a:extLst>
          </p:cNvPr>
          <p:cNvSpPr txBox="1">
            <a:spLocks noGrp="1"/>
          </p:cNvSpPr>
          <p:nvPr>
            <p:ph type="body" sz="half" idx="1"/>
          </p:nvPr>
        </p:nvSpPr>
        <p:spPr>
          <a:xfrm>
            <a:off x="520700" y="2032000"/>
            <a:ext cx="11137899" cy="45113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Hebrews 4:12</a:t>
            </a:r>
            <a:br>
              <a:rPr lang="en-US" sz="3200" dirty="0">
                <a:latin typeface="Arial" panose="020B0604020202020204" pitchFamily="34" charset="0"/>
                <a:cs typeface="Arial" panose="020B0604020202020204" pitchFamily="34" charset="0"/>
              </a:rPr>
            </a:br>
            <a:r>
              <a:rPr lang="en-US" sz="4400" b="0" i="1" dirty="0">
                <a:solidFill>
                  <a:srgbClr val="000000"/>
                </a:solidFill>
                <a:effectLst/>
                <a:latin typeface="system-ui"/>
              </a:rPr>
              <a:t>For the word of God is living and active, sharper than any two-edged sword, piercing to the division of soul and of spirit, of joints and of marrow, and discerning the thoughts and intentions of the heart.</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D1A2885-A65F-E79C-D592-6BF66E803A22}"/>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Ouch… It Hurts!</a:t>
            </a:r>
          </a:p>
        </p:txBody>
      </p:sp>
    </p:spTree>
    <p:extLst>
      <p:ext uri="{BB962C8B-B14F-4D97-AF65-F5344CB8AC3E}">
        <p14:creationId xmlns:p14="http://schemas.microsoft.com/office/powerpoint/2010/main" val="1391061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68636-701A-1E95-326F-CD6F5010C7EC}"/>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8D3BBFC4-23E6-6CBE-55B8-3D29CF2E5359}"/>
              </a:ext>
            </a:extLst>
          </p:cNvPr>
          <p:cNvSpPr txBox="1">
            <a:spLocks noGrp="1"/>
          </p:cNvSpPr>
          <p:nvPr>
            <p:ph type="body" sz="half" idx="1"/>
          </p:nvPr>
        </p:nvSpPr>
        <p:spPr>
          <a:xfrm>
            <a:off x="520700" y="2032000"/>
            <a:ext cx="11137899" cy="45113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John 8:31-32</a:t>
            </a:r>
            <a:br>
              <a:rPr lang="en-US" sz="3200" dirty="0">
                <a:latin typeface="Arial" panose="020B0604020202020204" pitchFamily="34" charset="0"/>
                <a:cs typeface="Arial" panose="020B0604020202020204" pitchFamily="34" charset="0"/>
              </a:rPr>
            </a:br>
            <a:r>
              <a:rPr lang="en-US" sz="4400" b="0" i="1" dirty="0">
                <a:solidFill>
                  <a:srgbClr val="000000"/>
                </a:solidFill>
                <a:effectLst/>
                <a:latin typeface="system-ui"/>
              </a:rPr>
              <a:t>So Jesus said to the Jews who had believed Him, “If you abide in my word, you are truly my disciples, </a:t>
            </a:r>
            <a:r>
              <a:rPr lang="en-US" sz="4400" b="1" i="1" baseline="30000" dirty="0">
                <a:solidFill>
                  <a:srgbClr val="000000"/>
                </a:solidFill>
                <a:effectLst/>
                <a:latin typeface="system-ui"/>
              </a:rPr>
              <a:t>32 </a:t>
            </a:r>
            <a:r>
              <a:rPr lang="en-US" sz="4400" b="0" i="1" dirty="0">
                <a:solidFill>
                  <a:srgbClr val="000000"/>
                </a:solidFill>
                <a:effectLst/>
                <a:latin typeface="system-ui"/>
              </a:rPr>
              <a:t>and you will know the truth, and the truth will set you free.”</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A53F51E-E0D6-18B3-978B-2237EA237CAA}"/>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Make It Your Home</a:t>
            </a:r>
          </a:p>
        </p:txBody>
      </p:sp>
    </p:spTree>
    <p:extLst>
      <p:ext uri="{BB962C8B-B14F-4D97-AF65-F5344CB8AC3E}">
        <p14:creationId xmlns:p14="http://schemas.microsoft.com/office/powerpoint/2010/main" val="11936046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05C5-28CA-F987-4945-4CC309D5E928}"/>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F273949C-9C44-B362-6235-C643039A23D9}"/>
              </a:ext>
            </a:extLst>
          </p:cNvPr>
          <p:cNvSpPr txBox="1">
            <a:spLocks noGrp="1"/>
          </p:cNvSpPr>
          <p:nvPr>
            <p:ph type="body" sz="half" idx="1"/>
          </p:nvPr>
        </p:nvSpPr>
        <p:spPr>
          <a:xfrm>
            <a:off x="520700" y="1587500"/>
            <a:ext cx="11137899" cy="49558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John 15:3-5</a:t>
            </a:r>
            <a:br>
              <a:rPr lang="en-US" sz="3600" dirty="0">
                <a:latin typeface="Arial" panose="020B0604020202020204" pitchFamily="34" charset="0"/>
                <a:cs typeface="Arial" panose="020B0604020202020204" pitchFamily="34" charset="0"/>
              </a:rPr>
            </a:br>
            <a:r>
              <a:rPr lang="en-US" sz="3600" b="0" i="1" dirty="0">
                <a:solidFill>
                  <a:srgbClr val="000000"/>
                </a:solidFill>
                <a:effectLst/>
                <a:latin typeface="system-ui"/>
              </a:rPr>
              <a:t>Already you are clean because of the word that I have spoken to you. </a:t>
            </a:r>
            <a:r>
              <a:rPr lang="en-US" sz="3600" b="1" i="1" baseline="30000" dirty="0">
                <a:solidFill>
                  <a:srgbClr val="000000"/>
                </a:solidFill>
                <a:effectLst/>
                <a:latin typeface="system-ui"/>
              </a:rPr>
              <a:t>4 </a:t>
            </a:r>
            <a:r>
              <a:rPr lang="en-US" sz="3600" b="0" i="1" dirty="0">
                <a:solidFill>
                  <a:srgbClr val="000000"/>
                </a:solidFill>
                <a:effectLst/>
                <a:latin typeface="system-ui"/>
              </a:rPr>
              <a:t>Abide in me, and I in you. As the branch cannot bear fruit by itself, unless it abides in the vine, neither can you, unless you abide in me. </a:t>
            </a:r>
            <a:r>
              <a:rPr lang="en-US" sz="3600" b="1" i="1" baseline="30000" dirty="0">
                <a:solidFill>
                  <a:srgbClr val="000000"/>
                </a:solidFill>
                <a:effectLst/>
                <a:latin typeface="system-ui"/>
              </a:rPr>
              <a:t>5 </a:t>
            </a:r>
            <a:r>
              <a:rPr lang="en-US" sz="3600" b="0" i="1" dirty="0">
                <a:solidFill>
                  <a:srgbClr val="000000"/>
                </a:solidFill>
                <a:effectLst/>
                <a:latin typeface="system-ui"/>
              </a:rPr>
              <a:t>I am the vine; you are the branches. Whoever abides in me and I in him, he it is that bears much fruit, for apart from me you can do nothing.</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B785B57-CB67-1416-4F5E-E5263E4A4782}"/>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Make It Your Home</a:t>
            </a:r>
          </a:p>
        </p:txBody>
      </p:sp>
    </p:spTree>
    <p:extLst>
      <p:ext uri="{BB962C8B-B14F-4D97-AF65-F5344CB8AC3E}">
        <p14:creationId xmlns:p14="http://schemas.microsoft.com/office/powerpoint/2010/main" val="14327404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99D0-0BCE-37F9-00F2-4D5186B01239}"/>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FEEF6C64-340F-561C-041F-613D66EDB720}"/>
              </a:ext>
            </a:extLst>
          </p:cNvPr>
          <p:cNvSpPr txBox="1">
            <a:spLocks noGrp="1"/>
          </p:cNvSpPr>
          <p:nvPr>
            <p:ph type="body" sz="half" idx="1"/>
          </p:nvPr>
        </p:nvSpPr>
        <p:spPr>
          <a:xfrm>
            <a:off x="520700" y="1828800"/>
            <a:ext cx="11137899" cy="47145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James 1:22-24</a:t>
            </a:r>
            <a:br>
              <a:rPr lang="en-US" sz="3200" dirty="0">
                <a:latin typeface="Arial" panose="020B0604020202020204" pitchFamily="34" charset="0"/>
                <a:cs typeface="Arial" panose="020B0604020202020204" pitchFamily="34" charset="0"/>
              </a:rPr>
            </a:br>
            <a:r>
              <a:rPr lang="en-US" sz="4000" b="0" i="1" dirty="0">
                <a:solidFill>
                  <a:srgbClr val="000000"/>
                </a:solidFill>
                <a:effectLst/>
                <a:latin typeface="system-ui"/>
              </a:rPr>
              <a:t>But be doers of the word, and not hearers only, deceiving yourselves. </a:t>
            </a:r>
            <a:r>
              <a:rPr lang="en-US" sz="4000" b="1" i="1" baseline="30000" dirty="0">
                <a:solidFill>
                  <a:srgbClr val="000000"/>
                </a:solidFill>
                <a:effectLst/>
                <a:latin typeface="system-ui"/>
              </a:rPr>
              <a:t>23 </a:t>
            </a:r>
            <a:r>
              <a:rPr lang="en-US" sz="4000" b="0" i="1" dirty="0">
                <a:solidFill>
                  <a:srgbClr val="000000"/>
                </a:solidFill>
                <a:effectLst/>
                <a:latin typeface="system-ui"/>
              </a:rPr>
              <a:t>For if anyone is a hearer of the word and not a doer, he is like a man who looks intently at his natural face in a mirror. </a:t>
            </a:r>
            <a:r>
              <a:rPr lang="en-US" sz="4000" b="1" i="1" baseline="30000" dirty="0">
                <a:solidFill>
                  <a:srgbClr val="000000"/>
                </a:solidFill>
                <a:effectLst/>
                <a:latin typeface="system-ui"/>
              </a:rPr>
              <a:t>24 </a:t>
            </a:r>
            <a:r>
              <a:rPr lang="en-US" sz="4000" b="0" i="1" dirty="0">
                <a:solidFill>
                  <a:srgbClr val="000000"/>
                </a:solidFill>
                <a:effectLst/>
                <a:latin typeface="system-ui"/>
              </a:rPr>
              <a:t>For he looks at himself and goes away and at once forgets what he was like.</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B499C95-CC29-6D15-63BC-8513DF022945}"/>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Danger of Ignoring God’s Word</a:t>
            </a:r>
          </a:p>
        </p:txBody>
      </p:sp>
    </p:spTree>
    <p:extLst>
      <p:ext uri="{BB962C8B-B14F-4D97-AF65-F5344CB8AC3E}">
        <p14:creationId xmlns:p14="http://schemas.microsoft.com/office/powerpoint/2010/main" val="31586132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55B7-8DAD-68E3-F0C8-2E59623719ED}"/>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83028B42-751C-53F1-1655-90C7699308EC}"/>
              </a:ext>
            </a:extLst>
          </p:cNvPr>
          <p:cNvSpPr txBox="1">
            <a:spLocks noGrp="1"/>
          </p:cNvSpPr>
          <p:nvPr>
            <p:ph type="body" sz="half" idx="1"/>
          </p:nvPr>
        </p:nvSpPr>
        <p:spPr>
          <a:xfrm>
            <a:off x="520700" y="2032000"/>
            <a:ext cx="11137899" cy="45113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James 1:25</a:t>
            </a:r>
            <a:br>
              <a:rPr lang="en-US" sz="3200"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B</a:t>
            </a:r>
            <a:r>
              <a:rPr lang="en-US" sz="4800" b="0" i="1" dirty="0">
                <a:solidFill>
                  <a:srgbClr val="000000"/>
                </a:solidFill>
                <a:effectLst/>
                <a:latin typeface="system-ui"/>
              </a:rPr>
              <a:t>ut the one who looks into the perfect law, the law of liberty, and perseveres, being no hearer who forgets but a doer who acts, he will be blessed in his doing.</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1E8ECD-6A9D-5682-51F9-D54C70973B22}"/>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The Blessing of Application</a:t>
            </a:r>
          </a:p>
        </p:txBody>
      </p:sp>
    </p:spTree>
    <p:extLst>
      <p:ext uri="{BB962C8B-B14F-4D97-AF65-F5344CB8AC3E}">
        <p14:creationId xmlns:p14="http://schemas.microsoft.com/office/powerpoint/2010/main" val="128349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64" name="Content Placeholder 3" descr="Content Placeholder 3"/>
          <p:cNvPicPr>
            <a:picLocks noChangeAspect="1"/>
          </p:cNvPicPr>
          <p:nvPr/>
        </p:nvPicPr>
        <p:blipFill>
          <a:blip r:embed="rId2"/>
          <a:stretch>
            <a:fillRect/>
          </a:stretch>
        </p:blipFill>
        <p:spPr>
          <a:xfrm>
            <a:off x="0" y="-118334"/>
            <a:ext cx="12192000" cy="6976335"/>
          </a:xfrm>
          <a:prstGeom prst="rect">
            <a:avLst/>
          </a:prstGeom>
          <a:solidFill>
            <a:schemeClr val="bg1">
              <a:lumMod val="95000"/>
              <a:lumOff val="5000"/>
              <a:alpha val="0"/>
            </a:schemeClr>
          </a:solidFill>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A3A1C-86DB-3312-F15B-2EEA02214349}"/>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F8594E92-21E0-776A-F7FB-4052DF54C6E1}"/>
              </a:ext>
            </a:extLst>
          </p:cNvPr>
          <p:cNvSpPr txBox="1">
            <a:spLocks noGrp="1"/>
          </p:cNvSpPr>
          <p:nvPr>
            <p:ph type="body" sz="half" idx="1"/>
          </p:nvPr>
        </p:nvSpPr>
        <p:spPr>
          <a:xfrm>
            <a:off x="685800" y="2272215"/>
            <a:ext cx="10662105" cy="4042523"/>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rm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dirty="0">
                <a:latin typeface="Arial" panose="020B0604020202020204" pitchFamily="34" charset="0"/>
                <a:cs typeface="Arial" panose="020B0604020202020204" pitchFamily="34" charset="0"/>
              </a:rPr>
              <a:t>Psalm 119:9,11 </a:t>
            </a:r>
            <a:br>
              <a:rPr lang="en-US" sz="3600" dirty="0">
                <a:latin typeface="Arial" panose="020B0604020202020204" pitchFamily="34" charset="0"/>
                <a:cs typeface="Arial" panose="020B0604020202020204" pitchFamily="34" charset="0"/>
              </a:rPr>
            </a:br>
            <a:r>
              <a:rPr lang="en-US" sz="3600" b="0" i="1" dirty="0">
                <a:solidFill>
                  <a:schemeClr val="bg1">
                    <a:lumMod val="95000"/>
                    <a:lumOff val="5000"/>
                  </a:schemeClr>
                </a:solidFill>
                <a:effectLst/>
                <a:latin typeface="Arial" panose="020B0604020202020204" pitchFamily="34" charset="0"/>
                <a:cs typeface="Arial" panose="020B0604020202020204" pitchFamily="34" charset="0"/>
              </a:rPr>
              <a:t>How can a young man keep his way pure?</a:t>
            </a:r>
          </a:p>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b="0" i="1" dirty="0">
                <a:solidFill>
                  <a:schemeClr val="bg1">
                    <a:lumMod val="95000"/>
                    <a:lumOff val="5000"/>
                  </a:schemeClr>
                </a:solidFill>
                <a:effectLst/>
                <a:latin typeface="Arial" panose="020B0604020202020204" pitchFamily="34" charset="0"/>
                <a:cs typeface="Arial" panose="020B0604020202020204" pitchFamily="34" charset="0"/>
              </a:rPr>
              <a:t>By guarding it according to Your word. (9)</a:t>
            </a:r>
          </a:p>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b="0" i="1" dirty="0">
                <a:solidFill>
                  <a:schemeClr val="bg1">
                    <a:lumMod val="95000"/>
                    <a:lumOff val="5000"/>
                  </a:schemeClr>
                </a:solidFill>
                <a:effectLst/>
                <a:latin typeface="Arial" panose="020B0604020202020204" pitchFamily="34" charset="0"/>
                <a:cs typeface="Arial" panose="020B0604020202020204" pitchFamily="34" charset="0"/>
              </a:rPr>
              <a:t>I have stored up Your word in my heart,</a:t>
            </a:r>
          </a:p>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b="0" i="1" dirty="0">
                <a:solidFill>
                  <a:schemeClr val="bg1">
                    <a:lumMod val="95000"/>
                    <a:lumOff val="5000"/>
                  </a:schemeClr>
                </a:solidFill>
                <a:effectLst/>
                <a:latin typeface="Arial" panose="020B0604020202020204" pitchFamily="34" charset="0"/>
                <a:cs typeface="Arial" panose="020B0604020202020204" pitchFamily="34" charset="0"/>
              </a:rPr>
              <a:t>that I might not sin against You. (11)</a:t>
            </a:r>
            <a:endParaRPr lang="en-US" sz="4800" dirty="0">
              <a:solidFill>
                <a:schemeClr val="bg1">
                  <a:lumMod val="95000"/>
                  <a:lumOff val="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8F0D0CA-9DAC-6ED2-5F80-63BEDE4BDED4}"/>
              </a:ext>
            </a:extLst>
          </p:cNvPr>
          <p:cNvSpPr txBox="1"/>
          <p:nvPr/>
        </p:nvSpPr>
        <p:spPr>
          <a:xfrm>
            <a:off x="2979868" y="517889"/>
            <a:ext cx="686337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God’s Word</a:t>
            </a:r>
          </a:p>
        </p:txBody>
      </p:sp>
    </p:spTree>
    <p:extLst>
      <p:ext uri="{BB962C8B-B14F-4D97-AF65-F5344CB8AC3E}">
        <p14:creationId xmlns:p14="http://schemas.microsoft.com/office/powerpoint/2010/main" val="10640005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584B-61B3-ECE0-67B3-0252C1CBC3A1}"/>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46943DD7-DC65-2427-0C45-7884C101A95D}"/>
              </a:ext>
            </a:extLst>
          </p:cNvPr>
          <p:cNvSpPr txBox="1">
            <a:spLocks noGrp="1"/>
          </p:cNvSpPr>
          <p:nvPr>
            <p:ph type="body" sz="half" idx="1"/>
          </p:nvPr>
        </p:nvSpPr>
        <p:spPr>
          <a:xfrm>
            <a:off x="571500" y="2272215"/>
            <a:ext cx="10776405" cy="4042523"/>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rm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dirty="0">
                <a:latin typeface="Arial" panose="020B0604020202020204" pitchFamily="34" charset="0"/>
                <a:cs typeface="Arial" panose="020B0604020202020204" pitchFamily="34" charset="0"/>
              </a:rPr>
              <a:t>John 1:1-3</a:t>
            </a:r>
            <a:br>
              <a:rPr lang="en-US" sz="3600" dirty="0">
                <a:latin typeface="Arial" panose="020B0604020202020204" pitchFamily="34" charset="0"/>
                <a:cs typeface="Arial" panose="020B0604020202020204" pitchFamily="34" charset="0"/>
              </a:rPr>
            </a:br>
            <a:r>
              <a:rPr lang="en-US" sz="4000" i="1" dirty="0">
                <a:solidFill>
                  <a:srgbClr val="000000"/>
                </a:solidFill>
                <a:effectLst/>
                <a:latin typeface="system-ui"/>
              </a:rPr>
              <a:t>In the beginning was the Word, and the Word was with God, and the Word was God.  </a:t>
            </a:r>
            <a:r>
              <a:rPr lang="en-US" sz="4000" i="1" baseline="30000" dirty="0">
                <a:solidFill>
                  <a:srgbClr val="000000"/>
                </a:solidFill>
                <a:effectLst/>
                <a:latin typeface="system-ui"/>
              </a:rPr>
              <a:t>2 </a:t>
            </a:r>
            <a:r>
              <a:rPr lang="en-US" sz="4000" i="1" dirty="0">
                <a:solidFill>
                  <a:srgbClr val="000000"/>
                </a:solidFill>
                <a:effectLst/>
                <a:latin typeface="system-ui"/>
              </a:rPr>
              <a:t>He was in the beginning with God. </a:t>
            </a:r>
            <a:r>
              <a:rPr lang="en-US" sz="4000" i="1" baseline="30000" dirty="0">
                <a:solidFill>
                  <a:srgbClr val="000000"/>
                </a:solidFill>
                <a:effectLst/>
                <a:latin typeface="system-ui"/>
              </a:rPr>
              <a:t>3 </a:t>
            </a:r>
            <a:r>
              <a:rPr lang="en-US" sz="4000" i="1" dirty="0">
                <a:solidFill>
                  <a:srgbClr val="000000"/>
                </a:solidFill>
                <a:effectLst/>
                <a:latin typeface="system-ui"/>
              </a:rPr>
              <a:t>All things were made through Him, and without Him was not any thing made that was made.</a:t>
            </a:r>
            <a:endParaRPr lang="en-US" sz="48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658F28-F144-0595-7D89-59F91453F63C}"/>
              </a:ext>
            </a:extLst>
          </p:cNvPr>
          <p:cNvSpPr txBox="1"/>
          <p:nvPr/>
        </p:nvSpPr>
        <p:spPr>
          <a:xfrm>
            <a:off x="571500" y="517889"/>
            <a:ext cx="10776405"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Why Is God’s Word Important?</a:t>
            </a:r>
          </a:p>
        </p:txBody>
      </p:sp>
    </p:spTree>
    <p:extLst>
      <p:ext uri="{BB962C8B-B14F-4D97-AF65-F5344CB8AC3E}">
        <p14:creationId xmlns:p14="http://schemas.microsoft.com/office/powerpoint/2010/main" val="40785250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AB7B-1759-4794-BAF4-BFAFB316F417}"/>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99316638-22D5-2E10-2404-AE46E6B1CC6F}"/>
              </a:ext>
            </a:extLst>
          </p:cNvPr>
          <p:cNvSpPr txBox="1">
            <a:spLocks noGrp="1"/>
          </p:cNvSpPr>
          <p:nvPr>
            <p:ph type="body" sz="half" idx="1"/>
          </p:nvPr>
        </p:nvSpPr>
        <p:spPr>
          <a:xfrm>
            <a:off x="847497" y="2500815"/>
            <a:ext cx="10497005" cy="4042523"/>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rm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dirty="0">
                <a:latin typeface="Arial" panose="020B0604020202020204" pitchFamily="34" charset="0"/>
                <a:cs typeface="Arial" panose="020B0604020202020204" pitchFamily="34" charset="0"/>
              </a:rPr>
              <a:t>John 1:14</a:t>
            </a:r>
            <a:br>
              <a:rPr lang="en-US" sz="3600" dirty="0">
                <a:latin typeface="Arial" panose="020B0604020202020204" pitchFamily="34" charset="0"/>
                <a:cs typeface="Arial" panose="020B0604020202020204" pitchFamily="34" charset="0"/>
              </a:rPr>
            </a:br>
            <a:r>
              <a:rPr lang="en-US" sz="4400" i="1" dirty="0">
                <a:solidFill>
                  <a:srgbClr val="000000"/>
                </a:solidFill>
                <a:effectLst/>
                <a:latin typeface="system-ui"/>
              </a:rPr>
              <a:t>And the Word became flesh and dwelt among us, and we have seen His glory, glory as of the only Son from the Father, full of grace and truth.</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C8028A-DCBF-3D50-11B7-3C612534BFF9}"/>
              </a:ext>
            </a:extLst>
          </p:cNvPr>
          <p:cNvSpPr txBox="1"/>
          <p:nvPr/>
        </p:nvSpPr>
        <p:spPr>
          <a:xfrm>
            <a:off x="520700" y="517889"/>
            <a:ext cx="1113789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a:t>
            </a:r>
            <a:r>
              <a:rPr lang="en-US" sz="5400" i="1" dirty="0">
                <a:latin typeface="Arial" panose="020B0604020202020204" pitchFamily="34" charset="0"/>
                <a:cs typeface="Arial" panose="020B0604020202020204" pitchFamily="34" charset="0"/>
              </a:rPr>
              <a:t>The Mind of God Became a Man” </a:t>
            </a:r>
            <a:br>
              <a:rPr lang="en-US" sz="5400" i="1"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Wm Barclay</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890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FAE6-9D19-316D-16C1-4302E39F3D88}"/>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67A9C342-086C-2D00-0A94-63EF09D83627}"/>
              </a:ext>
            </a:extLst>
          </p:cNvPr>
          <p:cNvSpPr txBox="1">
            <a:spLocks noGrp="1"/>
          </p:cNvSpPr>
          <p:nvPr>
            <p:ph type="body" sz="half" idx="1"/>
          </p:nvPr>
        </p:nvSpPr>
        <p:spPr>
          <a:xfrm>
            <a:off x="520700" y="1441219"/>
            <a:ext cx="11137899" cy="5102120"/>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2800" dirty="0">
                <a:latin typeface="Arial" panose="020B0604020202020204" pitchFamily="34" charset="0"/>
                <a:cs typeface="Arial" panose="020B0604020202020204" pitchFamily="34" charset="0"/>
              </a:rPr>
              <a:t>2 Timothy 3:16</a:t>
            </a:r>
            <a:br>
              <a:rPr lang="en-US" sz="3200" dirty="0">
                <a:latin typeface="Arial" panose="020B0604020202020204" pitchFamily="34" charset="0"/>
                <a:cs typeface="Arial" panose="020B0604020202020204" pitchFamily="34" charset="0"/>
              </a:rPr>
            </a:br>
            <a:r>
              <a:rPr lang="en-US" sz="3600" b="0" i="1" dirty="0">
                <a:solidFill>
                  <a:srgbClr val="000000"/>
                </a:solidFill>
                <a:effectLst/>
                <a:latin typeface="system-ui"/>
              </a:rPr>
              <a:t>All Scripture is breathed out by God and profitable for teaching, for reproof, for correction, and for training in righteousness</a:t>
            </a:r>
            <a:endParaRPr lang="en-US" sz="3200" b="0" i="1" dirty="0">
              <a:solidFill>
                <a:srgbClr val="000000"/>
              </a:solidFill>
              <a:effectLst/>
              <a:latin typeface="system-ui"/>
            </a:endParaRPr>
          </a:p>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system-ui"/>
                <a:cs typeface="Arial" panose="020B0604020202020204" pitchFamily="34" charset="0"/>
              </a:rPr>
              <a:t>2 Peter 1:21</a:t>
            </a:r>
          </a:p>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600" b="0" i="1" dirty="0">
                <a:solidFill>
                  <a:srgbClr val="000000"/>
                </a:solidFill>
                <a:effectLst/>
                <a:latin typeface="system-ui"/>
              </a:rPr>
              <a:t>For no prophecy was ever produced by the will of man, but men spoke from God as they were carried along by the Holy Spirit.</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FE2F48A-A97D-36FC-0FCD-C421A92C1FDA}"/>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God-Breathed, Jesus-Breathed</a:t>
            </a:r>
          </a:p>
        </p:txBody>
      </p:sp>
    </p:spTree>
    <p:extLst>
      <p:ext uri="{BB962C8B-B14F-4D97-AF65-F5344CB8AC3E}">
        <p14:creationId xmlns:p14="http://schemas.microsoft.com/office/powerpoint/2010/main" val="16975125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F52BD-6977-61F8-A720-B9FCDACC9387}"/>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26E48737-3754-37A4-474F-2120D7028582}"/>
              </a:ext>
            </a:extLst>
          </p:cNvPr>
          <p:cNvSpPr txBox="1">
            <a:spLocks noGrp="1"/>
          </p:cNvSpPr>
          <p:nvPr>
            <p:ph type="body" sz="half" idx="1"/>
          </p:nvPr>
        </p:nvSpPr>
        <p:spPr>
          <a:xfrm>
            <a:off x="520700" y="1441219"/>
            <a:ext cx="11137899" cy="5102120"/>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Psalm 1:1-2</a:t>
            </a:r>
            <a:br>
              <a:rPr lang="en-US" sz="3200" dirty="0">
                <a:latin typeface="Arial" panose="020B0604020202020204" pitchFamily="34" charset="0"/>
                <a:cs typeface="Arial" panose="020B0604020202020204" pitchFamily="34" charset="0"/>
              </a:rPr>
            </a:br>
            <a:r>
              <a:rPr lang="en-US" sz="4000" b="0" i="1" dirty="0">
                <a:solidFill>
                  <a:srgbClr val="000000"/>
                </a:solidFill>
                <a:effectLst/>
                <a:latin typeface="system-ui"/>
              </a:rPr>
              <a:t>Blessed is the man who walks not in the counsel of the wicked,</a:t>
            </a:r>
            <a:br>
              <a:rPr lang="en-US" sz="4000" b="0" i="1" dirty="0">
                <a:solidFill>
                  <a:srgbClr val="000000"/>
                </a:solidFill>
                <a:effectLst/>
                <a:latin typeface="system-ui"/>
              </a:rPr>
            </a:br>
            <a:r>
              <a:rPr lang="en-US" sz="4000" b="0" i="1" dirty="0">
                <a:solidFill>
                  <a:srgbClr val="000000"/>
                </a:solidFill>
                <a:effectLst/>
                <a:latin typeface="system-ui"/>
              </a:rPr>
              <a:t>nor stands in the way of sinners, </a:t>
            </a:r>
            <a:br>
              <a:rPr lang="en-US" sz="4000" b="0" i="1" dirty="0">
                <a:solidFill>
                  <a:srgbClr val="000000"/>
                </a:solidFill>
                <a:effectLst/>
                <a:latin typeface="system-ui"/>
              </a:rPr>
            </a:br>
            <a:r>
              <a:rPr lang="en-US" sz="4000" b="0" i="1" dirty="0">
                <a:solidFill>
                  <a:srgbClr val="000000"/>
                </a:solidFill>
                <a:effectLst/>
                <a:latin typeface="system-ui"/>
              </a:rPr>
              <a:t>nor sits in the seat of scoffers;</a:t>
            </a:r>
            <a:br>
              <a:rPr lang="en-US" sz="4000" b="0" i="1" dirty="0">
                <a:solidFill>
                  <a:srgbClr val="000000"/>
                </a:solidFill>
                <a:effectLst/>
                <a:latin typeface="system-ui"/>
              </a:rPr>
            </a:br>
            <a:r>
              <a:rPr lang="en-US" sz="4000" b="0" i="1" dirty="0">
                <a:solidFill>
                  <a:srgbClr val="000000"/>
                </a:solidFill>
                <a:effectLst/>
                <a:latin typeface="system-ui"/>
              </a:rPr>
              <a:t>but his delight is in the law of the Lord, </a:t>
            </a:r>
            <a:br>
              <a:rPr lang="en-US" sz="4000" b="0" i="1" dirty="0">
                <a:solidFill>
                  <a:srgbClr val="000000"/>
                </a:solidFill>
                <a:effectLst/>
                <a:latin typeface="system-ui"/>
              </a:rPr>
            </a:br>
            <a:r>
              <a:rPr lang="en-US" sz="4000" b="0" i="1" dirty="0">
                <a:solidFill>
                  <a:srgbClr val="000000"/>
                </a:solidFill>
                <a:effectLst/>
                <a:latin typeface="system-ui"/>
              </a:rPr>
              <a:t>and on His </a:t>
            </a:r>
            <a:r>
              <a:rPr lang="en-US" sz="4000" i="1" dirty="0">
                <a:latin typeface="system-ui"/>
              </a:rPr>
              <a:t>l</a:t>
            </a:r>
            <a:r>
              <a:rPr lang="en-US" sz="4000" b="0" i="1" dirty="0">
                <a:solidFill>
                  <a:srgbClr val="000000"/>
                </a:solidFill>
                <a:effectLst/>
                <a:latin typeface="system-ui"/>
              </a:rPr>
              <a:t>aw he meditates day and night.</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0C1C836-58CC-FF18-220E-AC4B668FBB98}"/>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Bad Counsel – Good Counsel</a:t>
            </a:r>
          </a:p>
        </p:txBody>
      </p:sp>
    </p:spTree>
    <p:extLst>
      <p:ext uri="{BB962C8B-B14F-4D97-AF65-F5344CB8AC3E}">
        <p14:creationId xmlns:p14="http://schemas.microsoft.com/office/powerpoint/2010/main" val="41645832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09F0-0C7E-6DC4-ED7B-76DE35BDF3D6}"/>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1ADD7339-CA97-AE4B-278F-76597C50CB77}"/>
              </a:ext>
            </a:extLst>
          </p:cNvPr>
          <p:cNvSpPr txBox="1">
            <a:spLocks noGrp="1"/>
          </p:cNvSpPr>
          <p:nvPr>
            <p:ph type="body" sz="half" idx="1"/>
          </p:nvPr>
        </p:nvSpPr>
        <p:spPr>
          <a:xfrm>
            <a:off x="533401" y="1968499"/>
            <a:ext cx="11137899" cy="4574839"/>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Joshua 1:8</a:t>
            </a:r>
            <a:br>
              <a:rPr lang="en-US" sz="3200" dirty="0">
                <a:latin typeface="Arial" panose="020B0604020202020204" pitchFamily="34" charset="0"/>
                <a:cs typeface="Arial" panose="020B0604020202020204" pitchFamily="34" charset="0"/>
              </a:rPr>
            </a:br>
            <a:r>
              <a:rPr lang="en-US" sz="4000" b="0" i="1" dirty="0">
                <a:solidFill>
                  <a:srgbClr val="000000"/>
                </a:solidFill>
                <a:effectLst/>
                <a:latin typeface="system-ui"/>
              </a:rPr>
              <a:t>This Book of the Law shall not depart from your mouth, but you shall meditate on it day and night, so that you may be careful to do according to all that is written in it. For then you will make your way prosperous, and then you will have good success.</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2D28D0-8CC4-0B90-2276-246934A0B471}"/>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Importance of God’s Word</a:t>
            </a:r>
          </a:p>
        </p:txBody>
      </p:sp>
    </p:spTree>
    <p:extLst>
      <p:ext uri="{BB962C8B-B14F-4D97-AF65-F5344CB8AC3E}">
        <p14:creationId xmlns:p14="http://schemas.microsoft.com/office/powerpoint/2010/main" val="13521536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D95B3-A2C5-713F-F2D9-A0B560AE2C8F}"/>
            </a:ext>
          </a:extLst>
        </p:cNvPr>
        <p:cNvGrpSpPr/>
        <p:nvPr/>
      </p:nvGrpSpPr>
      <p:grpSpPr>
        <a:xfrm>
          <a:off x="0" y="0"/>
          <a:ext cx="0" cy="0"/>
          <a:chOff x="0" y="0"/>
          <a:chExt cx="0" cy="0"/>
        </a:xfrm>
      </p:grpSpPr>
      <p:sp>
        <p:nvSpPr>
          <p:cNvPr id="166" name="Content Placeholder 2">
            <a:extLst>
              <a:ext uri="{FF2B5EF4-FFF2-40B4-BE49-F238E27FC236}">
                <a16:creationId xmlns:a16="http://schemas.microsoft.com/office/drawing/2014/main" id="{730FF574-7C9D-88B2-46AB-B64246C11994}"/>
              </a:ext>
            </a:extLst>
          </p:cNvPr>
          <p:cNvSpPr txBox="1">
            <a:spLocks noGrp="1"/>
          </p:cNvSpPr>
          <p:nvPr>
            <p:ph type="body" sz="half" idx="1"/>
          </p:nvPr>
        </p:nvSpPr>
        <p:spPr>
          <a:xfrm>
            <a:off x="520700" y="2768600"/>
            <a:ext cx="11137899" cy="3774738"/>
          </a:xfrm>
          <a:prstGeom prst="rect">
            <a:avLst/>
          </a:prstGeom>
          <a:solidFill>
            <a:srgbClr val="FFFFFF"/>
          </a:solidFill>
          <a:ln>
            <a:solidFill>
              <a:schemeClr val="accent1"/>
            </a:solidFill>
            <a:round/>
          </a:ln>
          <a:effectLst>
            <a:outerShdw blurRad="38100" dist="12700" dir="5400000" rotWithShape="0">
              <a:srgbClr val="000000">
                <a:alpha val="63000"/>
              </a:srgbClr>
            </a:outerShdw>
          </a:effectLst>
        </p:spPr>
        <p:txBody>
          <a:bodyPr>
            <a:noAutofit/>
          </a:bodyPr>
          <a:lstStyle/>
          <a:p>
            <a:pPr marL="274320" lvl="1" indent="0">
              <a:buClrTx/>
              <a:buSzTx/>
              <a:buNone/>
              <a:tabLst>
                <a:tab pos="2628900" algn="l"/>
              </a:tabLst>
              <a:defRPr sz="2100">
                <a:solidFill>
                  <a:srgbClr val="0D0D0D"/>
                </a:solidFill>
                <a:latin typeface="Copperplate"/>
                <a:ea typeface="Copperplate"/>
                <a:cs typeface="Copperplate"/>
                <a:sym typeface="Copperplate"/>
              </a:defRPr>
            </a:pPr>
            <a:r>
              <a:rPr lang="en-US" sz="3200" dirty="0">
                <a:latin typeface="Arial" panose="020B0604020202020204" pitchFamily="34" charset="0"/>
                <a:cs typeface="Arial" panose="020B0604020202020204" pitchFamily="34" charset="0"/>
              </a:rPr>
              <a:t>Psalm 119:18</a:t>
            </a:r>
            <a:br>
              <a:rPr lang="en-US" sz="3200" dirty="0">
                <a:latin typeface="Arial" panose="020B0604020202020204" pitchFamily="34" charset="0"/>
                <a:cs typeface="Arial" panose="020B0604020202020204" pitchFamily="34" charset="0"/>
              </a:rPr>
            </a:br>
            <a:r>
              <a:rPr lang="en-US" sz="4800" b="0" i="1" dirty="0">
                <a:solidFill>
                  <a:srgbClr val="000000"/>
                </a:solidFill>
                <a:effectLst/>
                <a:latin typeface="system-ui"/>
              </a:rPr>
              <a:t>Open my eyes, that I may behold</a:t>
            </a:r>
            <a:br>
              <a:rPr lang="en-US" sz="4800" i="1" dirty="0"/>
            </a:br>
            <a:r>
              <a:rPr lang="en-US" sz="4800" b="0" i="1" dirty="0">
                <a:solidFill>
                  <a:srgbClr val="000000"/>
                </a:solidFill>
                <a:effectLst/>
                <a:latin typeface="system-ui"/>
              </a:rPr>
              <a:t>wondrous things out of your law.</a:t>
            </a:r>
            <a:endParaRPr lang="en-US" sz="3600" i="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88DBA5B-A11A-2435-D704-6B8785107802}"/>
              </a:ext>
            </a:extLst>
          </p:cNvPr>
          <p:cNvSpPr txBox="1"/>
          <p:nvPr/>
        </p:nvSpPr>
        <p:spPr>
          <a:xfrm>
            <a:off x="520700" y="517889"/>
            <a:ext cx="1113789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latin typeface="Arial" panose="020B0604020202020204" pitchFamily="34" charset="0"/>
                <a:cs typeface="Arial" panose="020B0604020202020204" pitchFamily="34" charset="0"/>
              </a:rPr>
              <a:t>Importance of God’s Illumination</a:t>
            </a:r>
          </a:p>
        </p:txBody>
      </p:sp>
    </p:spTree>
    <p:extLst>
      <p:ext uri="{BB962C8B-B14F-4D97-AF65-F5344CB8AC3E}">
        <p14:creationId xmlns:p14="http://schemas.microsoft.com/office/powerpoint/2010/main" val="1154649588"/>
      </p:ext>
    </p:extLst>
  </p:cSld>
  <p:clrMapOvr>
    <a:masterClrMapping/>
  </p:clrMapOvr>
  <p:transition spd="med"/>
</p:sld>
</file>

<file path=ppt/theme/theme1.xml><?xml version="1.0" encoding="utf-8"?>
<a:theme xmlns:a="http://schemas.openxmlformats.org/drawingml/2006/main" name="SavonVTI">
  <a:themeElements>
    <a:clrScheme name="SavonVTI">
      <a:dk1>
        <a:srgbClr val="000000"/>
      </a:dk1>
      <a:lt1>
        <a:srgbClr val="000000"/>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Franklin Gothic Book"/>
        <a:ea typeface="Franklin Gothic Book"/>
        <a:cs typeface="Franklin Gothic Book"/>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vonVTI">
  <a:themeElements>
    <a:clrScheme name="SavonVTI">
      <a:dk1>
        <a:srgbClr val="000000"/>
      </a:dk1>
      <a:lt1>
        <a:srgbClr val="FFFFFF"/>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Franklin Gothic Book"/>
        <a:ea typeface="Franklin Gothic Book"/>
        <a:cs typeface="Franklin Gothic Book"/>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4473</TotalTime>
  <Words>912</Words>
  <Application>Microsoft Office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Century Schoolbook</vt:lpstr>
      <vt:lpstr>Franklin Gothic Book</vt:lpstr>
      <vt:lpstr>Garamond</vt:lpstr>
      <vt:lpstr>system-ui</vt:lpstr>
      <vt:lpstr>SavonVTI</vt:lpstr>
      <vt:lpstr>God’s  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Erna Shenk</dc:creator>
  <cp:lastModifiedBy>Dave Baker</cp:lastModifiedBy>
  <cp:revision>37</cp:revision>
  <dcterms:modified xsi:type="dcterms:W3CDTF">2025-02-21T18:17:19Z</dcterms:modified>
</cp:coreProperties>
</file>